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73" r:id="rId4"/>
    <p:sldId id="272" r:id="rId5"/>
    <p:sldId id="276" r:id="rId6"/>
    <p:sldId id="278" r:id="rId7"/>
    <p:sldId id="277" r:id="rId8"/>
    <p:sldId id="266" r:id="rId9"/>
    <p:sldId id="267" r:id="rId10"/>
    <p:sldId id="269"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20F4DE-9000-476B-A357-0538863576BA}" v="30" dt="2023-10-13T05:04:03.7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8" d="100"/>
          <a:sy n="58" d="100"/>
        </p:scale>
        <p:origin x="98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荻原 克郎" userId="eafe978d963d6d79" providerId="LiveId" clId="{4520F4DE-9000-476B-A357-0538863576BA}"/>
    <pc:docChg chg="undo redo custSel addSld delSld modSld sldOrd">
      <pc:chgData name="荻原 克郎" userId="eafe978d963d6d79" providerId="LiveId" clId="{4520F4DE-9000-476B-A357-0538863576BA}" dt="2023-10-14T01:28:59.385" v="930" actId="27636"/>
      <pc:docMkLst>
        <pc:docMk/>
      </pc:docMkLst>
      <pc:sldChg chg="modSp mod">
        <pc:chgData name="荻原 克郎" userId="eafe978d963d6d79" providerId="LiveId" clId="{4520F4DE-9000-476B-A357-0538863576BA}" dt="2023-10-14T01:28:59.385" v="930" actId="27636"/>
        <pc:sldMkLst>
          <pc:docMk/>
          <pc:sldMk cId="1858351264" sldId="256"/>
        </pc:sldMkLst>
        <pc:spChg chg="mod">
          <ac:chgData name="荻原 克郎" userId="eafe978d963d6d79" providerId="LiveId" clId="{4520F4DE-9000-476B-A357-0538863576BA}" dt="2023-10-14T01:28:59.385" v="930" actId="27636"/>
          <ac:spMkLst>
            <pc:docMk/>
            <pc:sldMk cId="1858351264" sldId="256"/>
            <ac:spMk id="3" creationId="{39A1084E-F3BD-CAAE-F123-D706CFEDD640}"/>
          </ac:spMkLst>
        </pc:spChg>
      </pc:sldChg>
      <pc:sldChg chg="modSp del mod">
        <pc:chgData name="荻原 克郎" userId="eafe978d963d6d79" providerId="LiveId" clId="{4520F4DE-9000-476B-A357-0538863576BA}" dt="2023-10-13T05:04:47.724" v="895" actId="47"/>
        <pc:sldMkLst>
          <pc:docMk/>
          <pc:sldMk cId="3437181960" sldId="259"/>
        </pc:sldMkLst>
        <pc:picChg chg="mod">
          <ac:chgData name="荻原 克郎" userId="eafe978d963d6d79" providerId="LiveId" clId="{4520F4DE-9000-476B-A357-0538863576BA}" dt="2023-10-13T03:25:57.783" v="597" actId="1076"/>
          <ac:picMkLst>
            <pc:docMk/>
            <pc:sldMk cId="3437181960" sldId="259"/>
            <ac:picMk id="3" creationId="{68DCF8B5-10D6-70ED-6C18-4074E3BC6A16}"/>
          </ac:picMkLst>
        </pc:picChg>
      </pc:sldChg>
      <pc:sldChg chg="del">
        <pc:chgData name="荻原 克郎" userId="eafe978d963d6d79" providerId="LiveId" clId="{4520F4DE-9000-476B-A357-0538863576BA}" dt="2023-10-13T05:04:52.678" v="896" actId="47"/>
        <pc:sldMkLst>
          <pc:docMk/>
          <pc:sldMk cId="2433964261" sldId="261"/>
        </pc:sldMkLst>
      </pc:sldChg>
      <pc:sldChg chg="addSp delSp modSp del mod">
        <pc:chgData name="荻原 克郎" userId="eafe978d963d6d79" providerId="LiveId" clId="{4520F4DE-9000-476B-A357-0538863576BA}" dt="2023-10-13T05:04:43.042" v="893" actId="47"/>
        <pc:sldMkLst>
          <pc:docMk/>
          <pc:sldMk cId="2623981799" sldId="262"/>
        </pc:sldMkLst>
        <pc:spChg chg="add del">
          <ac:chgData name="荻原 克郎" userId="eafe978d963d6d79" providerId="LiveId" clId="{4520F4DE-9000-476B-A357-0538863576BA}" dt="2023-10-13T04:21:57.610" v="676" actId="478"/>
          <ac:spMkLst>
            <pc:docMk/>
            <pc:sldMk cId="2623981799" sldId="262"/>
            <ac:spMk id="2" creationId="{D82C8E3D-DA62-80C4-1C94-1B722820FEB2}"/>
          </ac:spMkLst>
        </pc:spChg>
        <pc:spChg chg="mod">
          <ac:chgData name="荻原 克郎" userId="eafe978d963d6d79" providerId="LiveId" clId="{4520F4DE-9000-476B-A357-0538863576BA}" dt="2023-10-13T04:13:37.084" v="674" actId="27636"/>
          <ac:spMkLst>
            <pc:docMk/>
            <pc:sldMk cId="2623981799" sldId="262"/>
            <ac:spMk id="3" creationId="{44CE1E25-97C9-C08E-ABD2-195F01ADA841}"/>
          </ac:spMkLst>
        </pc:spChg>
        <pc:spChg chg="add del mod">
          <ac:chgData name="荻原 克郎" userId="eafe978d963d6d79" providerId="LiveId" clId="{4520F4DE-9000-476B-A357-0538863576BA}" dt="2023-10-13T04:21:57.610" v="676" actId="478"/>
          <ac:spMkLst>
            <pc:docMk/>
            <pc:sldMk cId="2623981799" sldId="262"/>
            <ac:spMk id="5" creationId="{994398E7-D5C0-7A21-A97C-4524B9824498}"/>
          </ac:spMkLst>
        </pc:spChg>
      </pc:sldChg>
      <pc:sldChg chg="del">
        <pc:chgData name="荻原 克郎" userId="eafe978d963d6d79" providerId="LiveId" clId="{4520F4DE-9000-476B-A357-0538863576BA}" dt="2023-10-13T05:04:45.206" v="894" actId="47"/>
        <pc:sldMkLst>
          <pc:docMk/>
          <pc:sldMk cId="3477292642" sldId="263"/>
        </pc:sldMkLst>
      </pc:sldChg>
      <pc:sldChg chg="modSp del mod">
        <pc:chgData name="荻原 克郎" userId="eafe978d963d6d79" providerId="LiveId" clId="{4520F4DE-9000-476B-A357-0538863576BA}" dt="2023-10-13T05:04:28.954" v="892" actId="47"/>
        <pc:sldMkLst>
          <pc:docMk/>
          <pc:sldMk cId="514369216" sldId="264"/>
        </pc:sldMkLst>
        <pc:spChg chg="mod">
          <ac:chgData name="荻原 克郎" userId="eafe978d963d6d79" providerId="LiveId" clId="{4520F4DE-9000-476B-A357-0538863576BA}" dt="2023-10-13T03:24:59.973" v="591" actId="1076"/>
          <ac:spMkLst>
            <pc:docMk/>
            <pc:sldMk cId="514369216" sldId="264"/>
            <ac:spMk id="2" creationId="{0EDB93E1-723D-B266-DEE3-17DD5D2D6A16}"/>
          </ac:spMkLst>
        </pc:spChg>
        <pc:spChg chg="mod">
          <ac:chgData name="荻原 克郎" userId="eafe978d963d6d79" providerId="LiveId" clId="{4520F4DE-9000-476B-A357-0538863576BA}" dt="2023-10-13T05:03:22.244" v="881" actId="1076"/>
          <ac:spMkLst>
            <pc:docMk/>
            <pc:sldMk cId="514369216" sldId="264"/>
            <ac:spMk id="3" creationId="{8C0CF7FC-B3E4-130E-F37F-4918F02DCCE5}"/>
          </ac:spMkLst>
        </pc:spChg>
      </pc:sldChg>
      <pc:sldChg chg="modSp mod">
        <pc:chgData name="荻原 克郎" userId="eafe978d963d6d79" providerId="LiveId" clId="{4520F4DE-9000-476B-A357-0538863576BA}" dt="2023-10-13T02:44:09.395" v="277" actId="20577"/>
        <pc:sldMkLst>
          <pc:docMk/>
          <pc:sldMk cId="1703232865" sldId="266"/>
        </pc:sldMkLst>
        <pc:spChg chg="mod">
          <ac:chgData name="荻原 克郎" userId="eafe978d963d6d79" providerId="LiveId" clId="{4520F4DE-9000-476B-A357-0538863576BA}" dt="2023-10-13T02:44:09.395" v="277" actId="20577"/>
          <ac:spMkLst>
            <pc:docMk/>
            <pc:sldMk cId="1703232865" sldId="266"/>
            <ac:spMk id="2" creationId="{43303FCA-F872-B8C5-CC67-CB87B7E60A3E}"/>
          </ac:spMkLst>
        </pc:spChg>
      </pc:sldChg>
      <pc:sldChg chg="modSp mod">
        <pc:chgData name="荻原 克郎" userId="eafe978d963d6d79" providerId="LiveId" clId="{4520F4DE-9000-476B-A357-0538863576BA}" dt="2023-10-13T02:45:34.212" v="318" actId="20577"/>
        <pc:sldMkLst>
          <pc:docMk/>
          <pc:sldMk cId="319419526" sldId="267"/>
        </pc:sldMkLst>
        <pc:spChg chg="mod">
          <ac:chgData name="荻原 克郎" userId="eafe978d963d6d79" providerId="LiveId" clId="{4520F4DE-9000-476B-A357-0538863576BA}" dt="2023-10-13T02:45:34.212" v="318" actId="20577"/>
          <ac:spMkLst>
            <pc:docMk/>
            <pc:sldMk cId="319419526" sldId="267"/>
            <ac:spMk id="2" creationId="{43303FCA-F872-B8C5-CC67-CB87B7E60A3E}"/>
          </ac:spMkLst>
        </pc:spChg>
      </pc:sldChg>
      <pc:sldChg chg="del">
        <pc:chgData name="荻原 克郎" userId="eafe978d963d6d79" providerId="LiveId" clId="{4520F4DE-9000-476B-A357-0538863576BA}" dt="2023-10-13T02:45:41.439" v="319" actId="47"/>
        <pc:sldMkLst>
          <pc:docMk/>
          <pc:sldMk cId="192985405" sldId="268"/>
        </pc:sldMkLst>
      </pc:sldChg>
      <pc:sldChg chg="modSp mod">
        <pc:chgData name="荻原 克郎" userId="eafe978d963d6d79" providerId="LiveId" clId="{4520F4DE-9000-476B-A357-0538863576BA}" dt="2023-10-13T05:11:22.140" v="928" actId="207"/>
        <pc:sldMkLst>
          <pc:docMk/>
          <pc:sldMk cId="2117594309" sldId="269"/>
        </pc:sldMkLst>
        <pc:spChg chg="mod">
          <ac:chgData name="荻原 克郎" userId="eafe978d963d6d79" providerId="LiveId" clId="{4520F4DE-9000-476B-A357-0538863576BA}" dt="2023-10-13T05:11:22.140" v="928" actId="207"/>
          <ac:spMkLst>
            <pc:docMk/>
            <pc:sldMk cId="2117594309" sldId="269"/>
            <ac:spMk id="2" creationId="{43303FCA-F872-B8C5-CC67-CB87B7E60A3E}"/>
          </ac:spMkLst>
        </pc:spChg>
      </pc:sldChg>
      <pc:sldChg chg="modSp mod">
        <pc:chgData name="荻原 克郎" userId="eafe978d963d6d79" providerId="LiveId" clId="{4520F4DE-9000-476B-A357-0538863576BA}" dt="2023-10-13T05:10:44.900" v="912" actId="20577"/>
        <pc:sldMkLst>
          <pc:docMk/>
          <pc:sldMk cId="1405724041" sldId="270"/>
        </pc:sldMkLst>
        <pc:spChg chg="mod">
          <ac:chgData name="荻原 克郎" userId="eafe978d963d6d79" providerId="LiveId" clId="{4520F4DE-9000-476B-A357-0538863576BA}" dt="2023-10-13T05:10:44.900" v="912" actId="20577"/>
          <ac:spMkLst>
            <pc:docMk/>
            <pc:sldMk cId="1405724041" sldId="270"/>
            <ac:spMk id="2" creationId="{43303FCA-F872-B8C5-CC67-CB87B7E60A3E}"/>
          </ac:spMkLst>
        </pc:spChg>
      </pc:sldChg>
      <pc:sldChg chg="addSp delSp modSp del mod ord">
        <pc:chgData name="荻原 克郎" userId="eafe978d963d6d79" providerId="LiveId" clId="{4520F4DE-9000-476B-A357-0538863576BA}" dt="2023-10-13T03:59:14.751" v="634" actId="47"/>
        <pc:sldMkLst>
          <pc:docMk/>
          <pc:sldMk cId="3861466741" sldId="271"/>
        </pc:sldMkLst>
        <pc:spChg chg="mod">
          <ac:chgData name="荻原 克郎" userId="eafe978d963d6d79" providerId="LiveId" clId="{4520F4DE-9000-476B-A357-0538863576BA}" dt="2023-10-13T03:19:10.115" v="572" actId="14100"/>
          <ac:spMkLst>
            <pc:docMk/>
            <pc:sldMk cId="3861466741" sldId="271"/>
            <ac:spMk id="2" creationId="{43303FCA-F872-B8C5-CC67-CB87B7E60A3E}"/>
          </ac:spMkLst>
        </pc:spChg>
        <pc:spChg chg="add del mod">
          <ac:chgData name="荻原 克郎" userId="eafe978d963d6d79" providerId="LiveId" clId="{4520F4DE-9000-476B-A357-0538863576BA}" dt="2023-10-13T03:02:26.283" v="329"/>
          <ac:spMkLst>
            <pc:docMk/>
            <pc:sldMk cId="3861466741" sldId="271"/>
            <ac:spMk id="4" creationId="{711EB61F-A2FC-7E79-B135-C5387582DA1B}"/>
          </ac:spMkLst>
        </pc:spChg>
        <pc:spChg chg="add del mod">
          <ac:chgData name="荻原 克郎" userId="eafe978d963d6d79" providerId="LiveId" clId="{4520F4DE-9000-476B-A357-0538863576BA}" dt="2023-10-13T03:11:19.486" v="395"/>
          <ac:spMkLst>
            <pc:docMk/>
            <pc:sldMk cId="3861466741" sldId="271"/>
            <ac:spMk id="7" creationId="{B4A9AD92-CB6C-1AB6-8098-A4EF4766857D}"/>
          </ac:spMkLst>
        </pc:spChg>
        <pc:spChg chg="add mod">
          <ac:chgData name="荻原 克郎" userId="eafe978d963d6d79" providerId="LiveId" clId="{4520F4DE-9000-476B-A357-0538863576BA}" dt="2023-10-13T03:13:10.345" v="534" actId="255"/>
          <ac:spMkLst>
            <pc:docMk/>
            <pc:sldMk cId="3861466741" sldId="271"/>
            <ac:spMk id="9" creationId="{03875185-62C8-EEA0-AA18-A1A0597EB932}"/>
          </ac:spMkLst>
        </pc:spChg>
        <pc:graphicFrameChg chg="add del mod modGraphic">
          <ac:chgData name="荻原 克郎" userId="eafe978d963d6d79" providerId="LiveId" clId="{4520F4DE-9000-476B-A357-0538863576BA}" dt="2023-10-13T03:02:26.283" v="329"/>
          <ac:graphicFrameMkLst>
            <pc:docMk/>
            <pc:sldMk cId="3861466741" sldId="271"/>
            <ac:graphicFrameMk id="3" creationId="{8B6A0859-3755-DB61-339C-C76588238970}"/>
          </ac:graphicFrameMkLst>
        </pc:graphicFrameChg>
        <pc:graphicFrameChg chg="add mod modGraphic">
          <ac:chgData name="荻原 克郎" userId="eafe978d963d6d79" providerId="LiveId" clId="{4520F4DE-9000-476B-A357-0538863576BA}" dt="2023-10-13T03:19:18.490" v="573" actId="1076"/>
          <ac:graphicFrameMkLst>
            <pc:docMk/>
            <pc:sldMk cId="3861466741" sldId="271"/>
            <ac:graphicFrameMk id="5" creationId="{523F5D14-693F-3750-54DE-C0F228A743DB}"/>
          </ac:graphicFrameMkLst>
        </pc:graphicFrameChg>
        <pc:graphicFrameChg chg="add del mod">
          <ac:chgData name="荻原 克郎" userId="eafe978d963d6d79" providerId="LiveId" clId="{4520F4DE-9000-476B-A357-0538863576BA}" dt="2023-10-13T03:11:19.486" v="395"/>
          <ac:graphicFrameMkLst>
            <pc:docMk/>
            <pc:sldMk cId="3861466741" sldId="271"/>
            <ac:graphicFrameMk id="6" creationId="{14D218CA-6926-1F27-0F8D-BF2D104922E1}"/>
          </ac:graphicFrameMkLst>
        </pc:graphicFrameChg>
        <pc:graphicFrameChg chg="add mod modGraphic">
          <ac:chgData name="荻原 克郎" userId="eafe978d963d6d79" providerId="LiveId" clId="{4520F4DE-9000-476B-A357-0538863576BA}" dt="2023-10-13T03:20:00.926" v="577" actId="113"/>
          <ac:graphicFrameMkLst>
            <pc:docMk/>
            <pc:sldMk cId="3861466741" sldId="271"/>
            <ac:graphicFrameMk id="10" creationId="{9AF4A6A2-390C-BBCA-8E8A-8834D8D73261}"/>
          </ac:graphicFrameMkLst>
        </pc:graphicFrameChg>
      </pc:sldChg>
      <pc:sldChg chg="addSp delSp modSp add mod">
        <pc:chgData name="荻原 克郎" userId="eafe978d963d6d79" providerId="LiveId" clId="{4520F4DE-9000-476B-A357-0538863576BA}" dt="2023-10-13T03:58:07.720" v="626" actId="14100"/>
        <pc:sldMkLst>
          <pc:docMk/>
          <pc:sldMk cId="4259182081" sldId="272"/>
        </pc:sldMkLst>
        <pc:picChg chg="del">
          <ac:chgData name="荻原 克郎" userId="eafe978d963d6d79" providerId="LiveId" clId="{4520F4DE-9000-476B-A357-0538863576BA}" dt="2023-10-13T03:26:12.107" v="599" actId="478"/>
          <ac:picMkLst>
            <pc:docMk/>
            <pc:sldMk cId="4259182081" sldId="272"/>
            <ac:picMk id="3" creationId="{68DCF8B5-10D6-70ED-6C18-4074E3BC6A16}"/>
          </ac:picMkLst>
        </pc:picChg>
        <pc:picChg chg="add del mod">
          <ac:chgData name="荻原 克郎" userId="eafe978d963d6d79" providerId="LiveId" clId="{4520F4DE-9000-476B-A357-0538863576BA}" dt="2023-10-13T03:52:54.162" v="612" actId="478"/>
          <ac:picMkLst>
            <pc:docMk/>
            <pc:sldMk cId="4259182081" sldId="272"/>
            <ac:picMk id="4" creationId="{39623221-0F02-E9F2-B9DD-9B554B7309FB}"/>
          </ac:picMkLst>
        </pc:picChg>
        <pc:picChg chg="add del mod">
          <ac:chgData name="荻原 克郎" userId="eafe978d963d6d79" providerId="LiveId" clId="{4520F4DE-9000-476B-A357-0538863576BA}" dt="2023-10-13T03:52:55.625" v="613" actId="478"/>
          <ac:picMkLst>
            <pc:docMk/>
            <pc:sldMk cId="4259182081" sldId="272"/>
            <ac:picMk id="6" creationId="{3B25053B-A725-3B33-9D49-756D665EA41F}"/>
          </ac:picMkLst>
        </pc:picChg>
        <pc:picChg chg="add del mod">
          <ac:chgData name="荻原 克郎" userId="eafe978d963d6d79" providerId="LiveId" clId="{4520F4DE-9000-476B-A357-0538863576BA}" dt="2023-10-13T03:57:45.855" v="621" actId="478"/>
          <ac:picMkLst>
            <pc:docMk/>
            <pc:sldMk cId="4259182081" sldId="272"/>
            <ac:picMk id="8" creationId="{47CCD93B-A4BF-141B-F2BB-0826670E31B1}"/>
          </ac:picMkLst>
        </pc:picChg>
        <pc:picChg chg="add mod">
          <ac:chgData name="荻原 克郎" userId="eafe978d963d6d79" providerId="LiveId" clId="{4520F4DE-9000-476B-A357-0538863576BA}" dt="2023-10-13T03:58:07.720" v="626" actId="14100"/>
          <ac:picMkLst>
            <pc:docMk/>
            <pc:sldMk cId="4259182081" sldId="272"/>
            <ac:picMk id="10" creationId="{B161EAAE-9C74-A301-1B27-D9B6DDA0E578}"/>
          </ac:picMkLst>
        </pc:picChg>
      </pc:sldChg>
      <pc:sldChg chg="add del">
        <pc:chgData name="荻原 克郎" userId="eafe978d963d6d79" providerId="LiveId" clId="{4520F4DE-9000-476B-A357-0538863576BA}" dt="2023-10-13T03:58:19.788" v="627" actId="47"/>
        <pc:sldMkLst>
          <pc:docMk/>
          <pc:sldMk cId="14250482" sldId="273"/>
        </pc:sldMkLst>
      </pc:sldChg>
      <pc:sldChg chg="add">
        <pc:chgData name="荻原 克郎" userId="eafe978d963d6d79" providerId="LiveId" clId="{4520F4DE-9000-476B-A357-0538863576BA}" dt="2023-10-13T03:59:03.908" v="633"/>
        <pc:sldMkLst>
          <pc:docMk/>
          <pc:sldMk cId="3907449760" sldId="273"/>
        </pc:sldMkLst>
      </pc:sldChg>
      <pc:sldChg chg="add del">
        <pc:chgData name="荻原 克郎" userId="eafe978d963d6d79" providerId="LiveId" clId="{4520F4DE-9000-476B-A357-0538863576BA}" dt="2023-10-13T03:58:27.239" v="630" actId="47"/>
        <pc:sldMkLst>
          <pc:docMk/>
          <pc:sldMk cId="4188053429" sldId="273"/>
        </pc:sldMkLst>
      </pc:sldChg>
      <pc:sldChg chg="addSp delSp modSp add del mod ord">
        <pc:chgData name="荻原 克郎" userId="eafe978d963d6d79" providerId="LiveId" clId="{4520F4DE-9000-476B-A357-0538863576BA}" dt="2023-10-13T05:04:20.907" v="891" actId="27636"/>
        <pc:sldMkLst>
          <pc:docMk/>
          <pc:sldMk cId="1825497284" sldId="274"/>
        </pc:sldMkLst>
        <pc:spChg chg="add del mod">
          <ac:chgData name="荻原 克郎" userId="eafe978d963d6d79" providerId="LiveId" clId="{4520F4DE-9000-476B-A357-0538863576BA}" dt="2023-10-13T04:07:06.669" v="670" actId="478"/>
          <ac:spMkLst>
            <pc:docMk/>
            <pc:sldMk cId="1825497284" sldId="274"/>
            <ac:spMk id="2" creationId="{8BE486C6-603B-7B82-D86C-88C6D8AC3BF2}"/>
          </ac:spMkLst>
        </pc:spChg>
        <pc:spChg chg="add mod">
          <ac:chgData name="荻原 克郎" userId="eafe978d963d6d79" providerId="LiveId" clId="{4520F4DE-9000-476B-A357-0538863576BA}" dt="2023-10-13T05:03:46.464" v="885" actId="14100"/>
          <ac:spMkLst>
            <pc:docMk/>
            <pc:sldMk cId="1825497284" sldId="274"/>
            <ac:spMk id="3" creationId="{BB616ACF-B4F1-4912-8CE4-0F53DC834D3A}"/>
          </ac:spMkLst>
        </pc:spChg>
        <pc:spChg chg="add mod">
          <ac:chgData name="荻原 克郎" userId="eafe978d963d6d79" providerId="LiveId" clId="{4520F4DE-9000-476B-A357-0538863576BA}" dt="2023-10-13T05:04:20.907" v="891" actId="27636"/>
          <ac:spMkLst>
            <pc:docMk/>
            <pc:sldMk cId="1825497284" sldId="274"/>
            <ac:spMk id="4" creationId="{8ED3C304-A5FD-5ED4-4117-8AE243E97304}"/>
          </ac:spMkLst>
        </pc:spChg>
        <pc:picChg chg="del">
          <ac:chgData name="荻原 克郎" userId="eafe978d963d6d79" providerId="LiveId" clId="{4520F4DE-9000-476B-A357-0538863576BA}" dt="2023-10-13T03:59:22.758" v="638" actId="478"/>
          <ac:picMkLst>
            <pc:docMk/>
            <pc:sldMk cId="1825497284" sldId="274"/>
            <ac:picMk id="10" creationId="{B161EAAE-9C74-A301-1B27-D9B6DDA0E578}"/>
          </ac:picMkLst>
        </pc:picChg>
      </pc:sldChg>
      <pc:sldChg chg="add del">
        <pc:chgData name="荻原 克郎" userId="eafe978d963d6d79" providerId="LiveId" clId="{4520F4DE-9000-476B-A357-0538863576BA}" dt="2023-10-13T03:58:20.909" v="628" actId="47"/>
        <pc:sldMkLst>
          <pc:docMk/>
          <pc:sldMk cId="3685000109" sldId="274"/>
        </pc:sldMkLst>
      </pc:sldChg>
      <pc:sldChg chg="addSp delSp modSp add del mod">
        <pc:chgData name="荻原 克郎" userId="eafe978d963d6d79" providerId="LiveId" clId="{4520F4DE-9000-476B-A357-0538863576BA}" dt="2023-10-13T04:33:52.132" v="709" actId="47"/>
        <pc:sldMkLst>
          <pc:docMk/>
          <pc:sldMk cId="127676698" sldId="275"/>
        </pc:sldMkLst>
        <pc:spChg chg="add mod">
          <ac:chgData name="荻原 克郎" userId="eafe978d963d6d79" providerId="LiveId" clId="{4520F4DE-9000-476B-A357-0538863576BA}" dt="2023-10-13T04:22:26.228" v="684" actId="27636"/>
          <ac:spMkLst>
            <pc:docMk/>
            <pc:sldMk cId="127676698" sldId="275"/>
            <ac:spMk id="2" creationId="{B54124DD-DE1B-0436-3EFE-036272B49599}"/>
          </ac:spMkLst>
        </pc:spChg>
        <pc:picChg chg="del">
          <ac:chgData name="荻原 克郎" userId="eafe978d963d6d79" providerId="LiveId" clId="{4520F4DE-9000-476B-A357-0538863576BA}" dt="2023-10-13T04:22:06.316" v="678" actId="478"/>
          <ac:picMkLst>
            <pc:docMk/>
            <pc:sldMk cId="127676698" sldId="275"/>
            <ac:picMk id="10" creationId="{B161EAAE-9C74-A301-1B27-D9B6DDA0E578}"/>
          </ac:picMkLst>
        </pc:picChg>
      </pc:sldChg>
      <pc:sldChg chg="modSp add mod ord">
        <pc:chgData name="荻原 克郎" userId="eafe978d963d6d79" providerId="LiveId" clId="{4520F4DE-9000-476B-A357-0538863576BA}" dt="2023-10-13T05:02:49.006" v="878" actId="14100"/>
        <pc:sldMkLst>
          <pc:docMk/>
          <pc:sldMk cId="2456317997" sldId="276"/>
        </pc:sldMkLst>
        <pc:spChg chg="mod">
          <ac:chgData name="荻原 克郎" userId="eafe978d963d6d79" providerId="LiveId" clId="{4520F4DE-9000-476B-A357-0538863576BA}" dt="2023-10-13T05:02:49.006" v="878" actId="14100"/>
          <ac:spMkLst>
            <pc:docMk/>
            <pc:sldMk cId="2456317997" sldId="276"/>
            <ac:spMk id="2" creationId="{B54124DD-DE1B-0436-3EFE-036272B49599}"/>
          </ac:spMkLst>
        </pc:spChg>
      </pc:sldChg>
      <pc:sldChg chg="modSp add mod ord">
        <pc:chgData name="荻原 克郎" userId="eafe978d963d6d79" providerId="LiveId" clId="{4520F4DE-9000-476B-A357-0538863576BA}" dt="2023-10-13T05:01:33.114" v="810" actId="14100"/>
        <pc:sldMkLst>
          <pc:docMk/>
          <pc:sldMk cId="2624798152" sldId="277"/>
        </pc:sldMkLst>
        <pc:spChg chg="mod">
          <ac:chgData name="荻原 克郎" userId="eafe978d963d6d79" providerId="LiveId" clId="{4520F4DE-9000-476B-A357-0538863576BA}" dt="2023-10-13T05:01:33.114" v="810" actId="14100"/>
          <ac:spMkLst>
            <pc:docMk/>
            <pc:sldMk cId="2624798152" sldId="277"/>
            <ac:spMk id="2" creationId="{B54124DD-DE1B-0436-3EFE-036272B49599}"/>
          </ac:spMkLst>
        </pc:spChg>
      </pc:sldChg>
      <pc:sldChg chg="modSp add mod ord">
        <pc:chgData name="荻原 克郎" userId="eafe978d963d6d79" providerId="LiveId" clId="{4520F4DE-9000-476B-A357-0538863576BA}" dt="2023-10-13T04:59:28.325" v="791" actId="20577"/>
        <pc:sldMkLst>
          <pc:docMk/>
          <pc:sldMk cId="1156471475" sldId="278"/>
        </pc:sldMkLst>
        <pc:spChg chg="mod">
          <ac:chgData name="荻原 克郎" userId="eafe978d963d6d79" providerId="LiveId" clId="{4520F4DE-9000-476B-A357-0538863576BA}" dt="2023-10-13T04:59:28.325" v="791" actId="20577"/>
          <ac:spMkLst>
            <pc:docMk/>
            <pc:sldMk cId="1156471475" sldId="278"/>
            <ac:spMk id="2" creationId="{B54124DD-DE1B-0436-3EFE-036272B4959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10/14/2023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10/14/2023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F892AC-3108-0122-57CD-3ED4D93842EC}"/>
              </a:ext>
            </a:extLst>
          </p:cNvPr>
          <p:cNvSpPr>
            <a:spLocks noGrp="1"/>
          </p:cNvSpPr>
          <p:nvPr>
            <p:ph type="ctrTitle"/>
          </p:nvPr>
        </p:nvSpPr>
        <p:spPr/>
        <p:txBody>
          <a:bodyPr/>
          <a:lstStyle/>
          <a:p>
            <a:r>
              <a:rPr kumimoji="1" lang="en-US" altLang="ja-JP" dirty="0"/>
              <a:t>Incoterms 2020</a:t>
            </a:r>
            <a:endParaRPr kumimoji="1" lang="ja-JP" altLang="en-US" dirty="0"/>
          </a:p>
        </p:txBody>
      </p:sp>
      <p:sp>
        <p:nvSpPr>
          <p:cNvPr id="3" name="字幕 2">
            <a:extLst>
              <a:ext uri="{FF2B5EF4-FFF2-40B4-BE49-F238E27FC236}">
                <a16:creationId xmlns:a16="http://schemas.microsoft.com/office/drawing/2014/main" id="{39A1084E-F3BD-CAAE-F123-D706CFEDD640}"/>
              </a:ext>
            </a:extLst>
          </p:cNvPr>
          <p:cNvSpPr>
            <a:spLocks noGrp="1"/>
          </p:cNvSpPr>
          <p:nvPr>
            <p:ph type="subTitle" idx="1"/>
          </p:nvPr>
        </p:nvSpPr>
        <p:spPr>
          <a:xfrm>
            <a:off x="6312666" y="4247301"/>
            <a:ext cx="4874388" cy="1481471"/>
          </a:xfrm>
        </p:spPr>
        <p:txBody>
          <a:bodyPr>
            <a:normAutofit/>
          </a:bodyPr>
          <a:lstStyle/>
          <a:p>
            <a:r>
              <a:rPr kumimoji="1" lang="en-US" altLang="ja-JP" sz="2800" b="1" dirty="0">
                <a:latin typeface="BIZ UDP明朝 Medium" panose="02020500000000000000" pitchFamily="18" charset="-128"/>
                <a:ea typeface="BIZ UDP明朝 Medium" panose="02020500000000000000" pitchFamily="18" charset="-128"/>
              </a:rPr>
              <a:t>Carlos k. </a:t>
            </a:r>
            <a:r>
              <a:rPr kumimoji="1" lang="en-US" altLang="ja-JP" sz="2800" b="1" dirty="0" err="1">
                <a:latin typeface="BIZ UDP明朝 Medium" panose="02020500000000000000" pitchFamily="18" charset="-128"/>
                <a:ea typeface="BIZ UDP明朝 Medium" panose="02020500000000000000" pitchFamily="18" charset="-128"/>
              </a:rPr>
              <a:t>Ogiwara</a:t>
            </a:r>
            <a:endParaRPr kumimoji="1" lang="en-US" altLang="ja-JP" sz="2800" b="1" dirty="0">
              <a:latin typeface="BIZ UDP明朝 Medium" panose="02020500000000000000" pitchFamily="18" charset="-128"/>
              <a:ea typeface="BIZ UDP明朝 Medium" panose="02020500000000000000" pitchFamily="18" charset="-128"/>
            </a:endParaRPr>
          </a:p>
          <a:p>
            <a:r>
              <a:rPr kumimoji="1" lang="en-US" altLang="ja-JP" sz="2800" b="1" dirty="0">
                <a:latin typeface="BIZ UDP明朝 Medium" panose="02020500000000000000" pitchFamily="18" charset="-128"/>
                <a:ea typeface="BIZ UDP明朝 Medium" panose="02020500000000000000" pitchFamily="18" charset="-128"/>
              </a:rPr>
              <a:t>                                           </a:t>
            </a:r>
            <a:endParaRPr kumimoji="1" lang="ja-JP" altLang="en-US" sz="2800" b="1"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1858351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43303FCA-F872-B8C5-CC67-CB87B7E60A3E}"/>
              </a:ext>
            </a:extLst>
          </p:cNvPr>
          <p:cNvSpPr txBox="1">
            <a:spLocks/>
          </p:cNvSpPr>
          <p:nvPr/>
        </p:nvSpPr>
        <p:spPr>
          <a:xfrm>
            <a:off x="594911" y="319489"/>
            <a:ext cx="11027884" cy="5201941"/>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ja-JP" sz="3600" dirty="0"/>
              <a:t> </a:t>
            </a:r>
            <a:r>
              <a:rPr lang="en-US" altLang="ja-JP" sz="3600" b="0" i="0" dirty="0">
                <a:solidFill>
                  <a:srgbClr val="3C4043"/>
                </a:solidFill>
                <a:effectLst/>
                <a:latin typeface="Roboto" panose="02000000000000000000" pitchFamily="2" charset="0"/>
              </a:rPr>
              <a:t>Q&amp;A in Japanese</a:t>
            </a:r>
            <a:r>
              <a:rPr lang="en-US" altLang="ja-JP" sz="3200" b="0" i="0" dirty="0">
                <a:solidFill>
                  <a:srgbClr val="3C4043"/>
                </a:solidFill>
                <a:effectLst/>
                <a:latin typeface="Roboto" panose="02000000000000000000" pitchFamily="2" charset="0"/>
              </a:rPr>
              <a:t> </a:t>
            </a: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Q5: How many items are there in Incoterms 2020? </a:t>
            </a: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 How many types of trade terms are specified in Incoterms 2020?)</a:t>
            </a:r>
          </a:p>
          <a:p>
            <a:pPr marL="0" indent="0">
              <a:buFont typeface="Arial" panose="020B0604020202020204" pitchFamily="34" charset="0"/>
              <a:buNone/>
            </a:pPr>
            <a:r>
              <a:rPr lang="en-US" altLang="ja-JP" sz="2400" b="0" i="0" dirty="0">
                <a:solidFill>
                  <a:srgbClr val="0070C0"/>
                </a:solidFill>
                <a:effectLst/>
                <a:latin typeface="Roboto" panose="02000000000000000000" pitchFamily="2" charset="0"/>
              </a:rPr>
              <a:t>A:</a:t>
            </a:r>
            <a:r>
              <a:rPr lang="ja-JP" altLang="en-US" sz="2400" b="0" i="0" dirty="0">
                <a:solidFill>
                  <a:srgbClr val="0070C0"/>
                </a:solidFill>
                <a:effectLst/>
                <a:latin typeface="Roboto" panose="02000000000000000000" pitchFamily="2" charset="0"/>
              </a:rPr>
              <a:t>　</a:t>
            </a:r>
            <a:endParaRPr lang="en-US" altLang="ja-JP" sz="2400" dirty="0">
              <a:solidFill>
                <a:srgbClr val="3C4043"/>
              </a:solidFill>
              <a:latin typeface="Roboto" panose="02000000000000000000" pitchFamily="2" charset="0"/>
            </a:endParaRPr>
          </a:p>
          <a:p>
            <a:pPr marL="0" indent="0">
              <a:buFont typeface="Arial" panose="020B0604020202020204" pitchFamily="34" charset="0"/>
              <a:buNone/>
            </a:pPr>
            <a:r>
              <a:rPr lang="ja-JP" altLang="en-US" sz="2400" b="0" i="0" dirty="0">
                <a:solidFill>
                  <a:srgbClr val="C00000"/>
                </a:solidFill>
                <a:effectLst/>
                <a:latin typeface="Roboto" panose="02000000000000000000" pitchFamily="2" charset="0"/>
              </a:rPr>
              <a:t>（</a:t>
            </a:r>
            <a:r>
              <a:rPr lang="en-US" altLang="ja-JP" sz="2400" b="0" i="0" dirty="0">
                <a:solidFill>
                  <a:srgbClr val="C00000"/>
                </a:solidFill>
                <a:effectLst/>
                <a:latin typeface="Roboto" panose="02000000000000000000" pitchFamily="2" charset="0"/>
              </a:rPr>
              <a:t>Sample</a:t>
            </a:r>
            <a:r>
              <a:rPr lang="ja-JP" altLang="en-US" sz="2400" b="0" i="0" dirty="0">
                <a:solidFill>
                  <a:srgbClr val="C00000"/>
                </a:solidFill>
                <a:effectLst/>
                <a:latin typeface="Roboto" panose="02000000000000000000" pitchFamily="2" charset="0"/>
              </a:rPr>
              <a:t>）</a:t>
            </a:r>
            <a:r>
              <a:rPr lang="en-US" altLang="ja-JP" sz="2400" b="0" i="0" dirty="0">
                <a:solidFill>
                  <a:srgbClr val="C00000"/>
                </a:solidFill>
                <a:effectLst/>
                <a:latin typeface="Roboto" panose="02000000000000000000" pitchFamily="2" charset="0"/>
              </a:rPr>
              <a:t>Q6: What does Incoterms stand for? (What does Incoterms mean?)</a:t>
            </a: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 </a:t>
            </a:r>
            <a:r>
              <a:rPr lang="en-US" altLang="ja-JP" sz="2400" b="0" i="0" dirty="0">
                <a:solidFill>
                  <a:srgbClr val="0070C0"/>
                </a:solidFill>
                <a:effectLst/>
                <a:latin typeface="Roboto" panose="02000000000000000000" pitchFamily="2" charset="0"/>
              </a:rPr>
              <a:t>A:</a:t>
            </a:r>
            <a:r>
              <a:rPr lang="ja-JP" altLang="en-US" sz="2400" b="0" i="0" dirty="0">
                <a:solidFill>
                  <a:srgbClr val="0070C0"/>
                </a:solidFill>
                <a:effectLst/>
                <a:latin typeface="Roboto" panose="02000000000000000000" pitchFamily="2" charset="0"/>
              </a:rPr>
              <a:t>　</a:t>
            </a:r>
            <a:r>
              <a:rPr lang="en-US" altLang="ja-JP" sz="2400" b="0" i="0" dirty="0">
                <a:solidFill>
                  <a:srgbClr val="0070C0"/>
                </a:solidFill>
                <a:effectLst/>
                <a:latin typeface="Roboto" panose="02000000000000000000" pitchFamily="2" charset="0"/>
              </a:rPr>
              <a:t>Incoterms is an abbreviation for International Commercial Terms.</a:t>
            </a:r>
          </a:p>
        </p:txBody>
      </p:sp>
    </p:spTree>
    <p:extLst>
      <p:ext uri="{BB962C8B-B14F-4D97-AF65-F5344CB8AC3E}">
        <p14:creationId xmlns:p14="http://schemas.microsoft.com/office/powerpoint/2010/main" val="2117594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43303FCA-F872-B8C5-CC67-CB87B7E60A3E}"/>
              </a:ext>
            </a:extLst>
          </p:cNvPr>
          <p:cNvSpPr txBox="1">
            <a:spLocks/>
          </p:cNvSpPr>
          <p:nvPr/>
        </p:nvSpPr>
        <p:spPr>
          <a:xfrm>
            <a:off x="594911" y="319489"/>
            <a:ext cx="10642294" cy="5201941"/>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ja-JP" sz="3600" dirty="0"/>
              <a:t> </a:t>
            </a:r>
            <a:r>
              <a:rPr lang="en-US" altLang="ja-JP" sz="3600" b="0" i="0" dirty="0">
                <a:solidFill>
                  <a:srgbClr val="3C4043"/>
                </a:solidFill>
                <a:effectLst/>
                <a:latin typeface="Roboto" panose="02000000000000000000" pitchFamily="2" charset="0"/>
              </a:rPr>
              <a:t>Q&amp;A in Japanese</a:t>
            </a:r>
          </a:p>
          <a:p>
            <a:pPr marL="0" indent="0">
              <a:buFont typeface="Arial" panose="020B0604020202020204" pitchFamily="34" charset="0"/>
              <a:buNone/>
            </a:pPr>
            <a:endParaRPr lang="en-US" altLang="ja-JP" sz="3600" dirty="0">
              <a:solidFill>
                <a:srgbClr val="3C4043"/>
              </a:solidFill>
              <a:latin typeface="Roboto" panose="02000000000000000000" pitchFamily="2" charset="0"/>
            </a:endParaRP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Q</a:t>
            </a:r>
            <a:r>
              <a:rPr lang="ja-JP" altLang="en-US" sz="2400" b="0" i="0" dirty="0">
                <a:solidFill>
                  <a:srgbClr val="3C4043"/>
                </a:solidFill>
                <a:effectLst/>
                <a:latin typeface="Roboto" panose="02000000000000000000" pitchFamily="2" charset="0"/>
              </a:rPr>
              <a:t>５：</a:t>
            </a:r>
            <a:r>
              <a:rPr lang="en-US" altLang="ja-JP" sz="2400" b="0" i="0" dirty="0">
                <a:solidFill>
                  <a:srgbClr val="3C4043"/>
                </a:solidFill>
                <a:effectLst/>
                <a:latin typeface="Roboto" panose="02000000000000000000" pitchFamily="2" charset="0"/>
              </a:rPr>
              <a:t>Incoterms 2020</a:t>
            </a:r>
            <a:r>
              <a:rPr lang="ja-JP" altLang="en-US" sz="2400" b="0" i="0" dirty="0">
                <a:solidFill>
                  <a:srgbClr val="3C4043"/>
                </a:solidFill>
                <a:effectLst/>
                <a:latin typeface="Roboto" panose="02000000000000000000" pitchFamily="2" charset="0"/>
              </a:rPr>
              <a:t>にはいくつのアイテムがありますか？</a:t>
            </a: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 Incoterms 2020</a:t>
            </a:r>
            <a:r>
              <a:rPr lang="ja-JP" altLang="en-US" sz="2400" b="0" i="0" dirty="0">
                <a:solidFill>
                  <a:srgbClr val="3C4043"/>
                </a:solidFill>
                <a:effectLst/>
                <a:latin typeface="Roboto" panose="02000000000000000000" pitchFamily="2" charset="0"/>
              </a:rPr>
              <a:t>で規定されている貿易条件は何種類ありますか？</a:t>
            </a:r>
            <a:r>
              <a:rPr lang="en-US" altLang="ja-JP" sz="2400" b="0" i="0" dirty="0">
                <a:solidFill>
                  <a:srgbClr val="3C4043"/>
                </a:solidFill>
                <a:effectLst/>
                <a:latin typeface="Roboto" panose="02000000000000000000" pitchFamily="2" charset="0"/>
              </a:rPr>
              <a:t>)</a:t>
            </a:r>
            <a:endParaRPr lang="ja-JP" altLang="en-US" sz="2400" b="0" i="0" dirty="0">
              <a:solidFill>
                <a:srgbClr val="3C4043"/>
              </a:solidFill>
              <a:effectLst/>
              <a:latin typeface="Roboto" panose="02000000000000000000" pitchFamily="2" charset="0"/>
            </a:endParaRPr>
          </a:p>
          <a:p>
            <a:pPr marL="0" indent="0">
              <a:buFont typeface="Arial" panose="020B0604020202020204" pitchFamily="34" charset="0"/>
              <a:buNone/>
            </a:pPr>
            <a:r>
              <a:rPr lang="en-US" altLang="ja-JP" sz="2400" b="0" i="0" dirty="0">
                <a:solidFill>
                  <a:srgbClr val="0070C0"/>
                </a:solidFill>
                <a:effectLst/>
                <a:latin typeface="Roboto" panose="02000000000000000000" pitchFamily="2" charset="0"/>
              </a:rPr>
              <a:t>A:</a:t>
            </a:r>
            <a:r>
              <a:rPr lang="ja-JP" altLang="en-US" sz="2400" b="0" i="0" dirty="0">
                <a:solidFill>
                  <a:srgbClr val="0070C0"/>
                </a:solidFill>
                <a:effectLst/>
                <a:latin typeface="Roboto" panose="02000000000000000000" pitchFamily="2" charset="0"/>
              </a:rPr>
              <a:t>　</a:t>
            </a:r>
            <a:endParaRPr lang="en-US" altLang="ja-JP" sz="2400" b="0" i="0" dirty="0">
              <a:solidFill>
                <a:srgbClr val="0070C0"/>
              </a:solidFill>
              <a:effectLst/>
              <a:latin typeface="Roboto" panose="02000000000000000000" pitchFamily="2" charset="0"/>
            </a:endParaRP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Q6:</a:t>
            </a:r>
            <a:r>
              <a:rPr lang="ja-JP" altLang="en-US" sz="2400" b="0" i="0" dirty="0">
                <a:solidFill>
                  <a:srgbClr val="3C4043"/>
                </a:solidFill>
                <a:effectLst/>
                <a:latin typeface="Roboto" panose="02000000000000000000" pitchFamily="2" charset="0"/>
              </a:rPr>
              <a:t>　</a:t>
            </a:r>
            <a:r>
              <a:rPr lang="en-US" altLang="ja-JP" sz="2400" b="0" i="0" dirty="0">
                <a:solidFill>
                  <a:srgbClr val="3C4043"/>
                </a:solidFill>
                <a:effectLst/>
                <a:latin typeface="Roboto" panose="02000000000000000000" pitchFamily="2" charset="0"/>
              </a:rPr>
              <a:t>Incoterms </a:t>
            </a:r>
            <a:r>
              <a:rPr lang="ja-JP" altLang="en-US" sz="2400" b="0" i="0" dirty="0">
                <a:solidFill>
                  <a:srgbClr val="3C4043"/>
                </a:solidFill>
                <a:effectLst/>
                <a:latin typeface="Roboto" panose="02000000000000000000" pitchFamily="2" charset="0"/>
              </a:rPr>
              <a:t>とは何の略でしょうか？</a:t>
            </a:r>
            <a:r>
              <a:rPr lang="en-US" altLang="ja-JP" sz="2400" b="0" i="0" dirty="0">
                <a:solidFill>
                  <a:srgbClr val="3C4043"/>
                </a:solidFill>
                <a:effectLst/>
                <a:latin typeface="Roboto" panose="02000000000000000000" pitchFamily="2" charset="0"/>
              </a:rPr>
              <a:t>(Incoterms </a:t>
            </a:r>
            <a:r>
              <a:rPr lang="ja-JP" altLang="en-US" sz="2400" b="0" i="0" dirty="0">
                <a:solidFill>
                  <a:srgbClr val="3C4043"/>
                </a:solidFill>
                <a:effectLst/>
                <a:latin typeface="Roboto" panose="02000000000000000000" pitchFamily="2" charset="0"/>
              </a:rPr>
              <a:t>とは何を意味していますか？</a:t>
            </a:r>
          </a:p>
          <a:p>
            <a:pPr marL="0" indent="0">
              <a:buFont typeface="Arial" panose="020B0604020202020204" pitchFamily="34" charset="0"/>
              <a:buNone/>
            </a:pPr>
            <a:r>
              <a:rPr lang="en-US" altLang="ja-JP" sz="2400" b="0" i="0" dirty="0">
                <a:solidFill>
                  <a:srgbClr val="0070C0"/>
                </a:solidFill>
                <a:effectLst/>
                <a:latin typeface="Roboto" panose="02000000000000000000" pitchFamily="2" charset="0"/>
              </a:rPr>
              <a:t>A:</a:t>
            </a:r>
            <a:r>
              <a:rPr lang="ja-JP" altLang="en-US" sz="2400" b="0" i="0" dirty="0">
                <a:solidFill>
                  <a:srgbClr val="0070C0"/>
                </a:solidFill>
                <a:effectLst/>
                <a:latin typeface="Roboto" panose="02000000000000000000" pitchFamily="2" charset="0"/>
              </a:rPr>
              <a:t>　インコタームスとは</a:t>
            </a:r>
            <a:r>
              <a:rPr lang="en-US" altLang="ja-JP" sz="2400" b="0" i="0" dirty="0">
                <a:solidFill>
                  <a:srgbClr val="0070C0"/>
                </a:solidFill>
                <a:effectLst/>
                <a:latin typeface="Roboto" panose="02000000000000000000" pitchFamily="2" charset="0"/>
              </a:rPr>
              <a:t>International Commercial Terms</a:t>
            </a:r>
            <a:r>
              <a:rPr lang="ja-JP" altLang="en-US" sz="2400" b="0" i="0" dirty="0">
                <a:solidFill>
                  <a:srgbClr val="0070C0"/>
                </a:solidFill>
                <a:effectLst/>
                <a:latin typeface="Roboto" panose="02000000000000000000" pitchFamily="2" charset="0"/>
              </a:rPr>
              <a:t>の略です。</a:t>
            </a:r>
            <a:endParaRPr lang="en-US" altLang="ja-JP" sz="2400" b="0" i="0" dirty="0">
              <a:solidFill>
                <a:srgbClr val="0070C0"/>
              </a:solidFill>
              <a:effectLst/>
              <a:latin typeface="Roboto" panose="02000000000000000000" pitchFamily="2" charset="0"/>
            </a:endParaRPr>
          </a:p>
        </p:txBody>
      </p:sp>
    </p:spTree>
    <p:extLst>
      <p:ext uri="{BB962C8B-B14F-4D97-AF65-F5344CB8AC3E}">
        <p14:creationId xmlns:p14="http://schemas.microsoft.com/office/powerpoint/2010/main" val="1405724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BB616ACF-B4F1-4912-8CE4-0F53DC834D3A}"/>
              </a:ext>
            </a:extLst>
          </p:cNvPr>
          <p:cNvSpPr txBox="1">
            <a:spLocks/>
          </p:cNvSpPr>
          <p:nvPr/>
        </p:nvSpPr>
        <p:spPr>
          <a:xfrm>
            <a:off x="473725" y="374861"/>
            <a:ext cx="10807547" cy="660725"/>
          </a:xfrm>
          <a:prstGeom prst="rect">
            <a:avLst/>
          </a:prstGeom>
        </p:spPr>
        <p:txBody>
          <a:bodyPr/>
          <a:lst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a:lstStyle>
          <a:p>
            <a:r>
              <a:rPr lang="en-US" altLang="ja-JP" kern="0">
                <a:solidFill>
                  <a:srgbClr val="C00000"/>
                </a:solidFill>
                <a:latin typeface="Yu Gothic" panose="020B0400000000000000" pitchFamily="50" charset="-128"/>
                <a:ea typeface="Yu Gothic" panose="020B0400000000000000" pitchFamily="50" charset="-128"/>
                <a:cs typeface="MS PGothic" panose="020B0600070205080204" pitchFamily="50" charset="-128"/>
              </a:rPr>
              <a:t>INCOTERMS (International Commercial Terms)</a:t>
            </a:r>
            <a:endParaRPr lang="ja-JP" altLang="en-US" dirty="0"/>
          </a:p>
        </p:txBody>
      </p:sp>
      <p:sp>
        <p:nvSpPr>
          <p:cNvPr id="4" name="コンテンツ プレースホルダー 2">
            <a:extLst>
              <a:ext uri="{FF2B5EF4-FFF2-40B4-BE49-F238E27FC236}">
                <a16:creationId xmlns:a16="http://schemas.microsoft.com/office/drawing/2014/main" id="{8ED3C304-A5FD-5ED4-4117-8AE243E97304}"/>
              </a:ext>
            </a:extLst>
          </p:cNvPr>
          <p:cNvSpPr txBox="1">
            <a:spLocks/>
          </p:cNvSpPr>
          <p:nvPr/>
        </p:nvSpPr>
        <p:spPr>
          <a:xfrm>
            <a:off x="416805" y="1299635"/>
            <a:ext cx="11128872" cy="4660490"/>
          </a:xfrm>
          <a:prstGeom prst="rect">
            <a:avLst/>
          </a:prstGeom>
          <a:solidFill>
            <a:schemeClr val="bg1"/>
          </a:solidFill>
        </p:spPr>
        <p:txBody>
          <a:bodyPr>
            <a:normAutofit fontScale="85000" lnSpcReduction="2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pPr algn="just"/>
            <a:r>
              <a:rPr lang="en-US" altLang="ja-JP" sz="2400" b="1" kern="0" dirty="0">
                <a:latin typeface="BIZ UDP明朝 Medium" panose="02020500000000000000" pitchFamily="18" charset="-128"/>
                <a:ea typeface="BIZ UDP明朝 Medium" panose="02020500000000000000" pitchFamily="18" charset="-128"/>
                <a:cs typeface="Roboto" panose="02000000000000000000" pitchFamily="2" charset="0"/>
              </a:rPr>
              <a:t>INCOTERMS (International Commercial Terms), which are established by the International Chamber of Commerce (ICC) for standardized terms and conditions, particularly costs and scope between parties, for import and export transactions.</a:t>
            </a:r>
            <a:endParaRPr lang="ja-JP" altLang="ja-JP" sz="2400" b="1" kern="100" dirty="0">
              <a:latin typeface="BIZ UDP明朝 Medium" panose="02020500000000000000" pitchFamily="18" charset="-128"/>
              <a:ea typeface="BIZ UDP明朝 Medium" panose="02020500000000000000" pitchFamily="18" charset="-128"/>
              <a:cs typeface="Roboto" panose="02000000000000000000" pitchFamily="2" charset="0"/>
            </a:endParaRPr>
          </a:p>
          <a:p>
            <a:pPr marL="0" indent="0" algn="just">
              <a:buFont typeface="Arial" panose="020B0604020202020204" pitchFamily="34" charset="0"/>
              <a:buNone/>
            </a:pPr>
            <a:endParaRPr lang="ja-JP" altLang="ja-JP" sz="2400" b="1" kern="100" dirty="0">
              <a:latin typeface="BIZ UDP明朝 Medium" panose="02020500000000000000" pitchFamily="18" charset="-128"/>
              <a:ea typeface="BIZ UDP明朝 Medium" panose="02020500000000000000" pitchFamily="18" charset="-128"/>
              <a:cs typeface="Roboto" panose="02000000000000000000" pitchFamily="2" charset="0"/>
            </a:endParaRPr>
          </a:p>
          <a:p>
            <a:pPr algn="just"/>
            <a:r>
              <a:rPr lang="en-US" altLang="ja-JP" sz="2400" b="1" kern="0" dirty="0">
                <a:latin typeface="BIZ UDP明朝 Medium" panose="02020500000000000000" pitchFamily="18" charset="-128"/>
                <a:ea typeface="BIZ UDP明朝 Medium" panose="02020500000000000000" pitchFamily="18" charset="-128"/>
                <a:cs typeface="Roboto" panose="02000000000000000000" pitchFamily="2" charset="0"/>
              </a:rPr>
              <a:t>It all began in 1936 with the enactment of international rules on the interpretation of standardized terms of trade, with the aim of preventing errors in terms of trade, as well as disputes and litigation arising from differences in commercial practices of importers and exporters from country to country. </a:t>
            </a:r>
          </a:p>
          <a:p>
            <a:pPr algn="just"/>
            <a:endParaRPr lang="ja-JP" altLang="ja-JP" sz="2400" b="1" kern="100" dirty="0">
              <a:latin typeface="BIZ UDP明朝 Medium" panose="02020500000000000000" pitchFamily="18" charset="-128"/>
              <a:ea typeface="BIZ UDP明朝 Medium" panose="02020500000000000000" pitchFamily="18" charset="-128"/>
              <a:cs typeface="Roboto" panose="02000000000000000000" pitchFamily="2" charset="0"/>
            </a:endParaRPr>
          </a:p>
          <a:p>
            <a:pPr algn="just"/>
            <a:r>
              <a:rPr lang="en-US" altLang="ja-JP" sz="2400" b="1" kern="0" dirty="0">
                <a:latin typeface="BIZ UDP明朝 Medium" panose="02020500000000000000" pitchFamily="18" charset="-128"/>
                <a:ea typeface="BIZ UDP明朝 Medium" panose="02020500000000000000" pitchFamily="18" charset="-128"/>
                <a:cs typeface="Roboto" panose="02000000000000000000" pitchFamily="2" charset="0"/>
              </a:rPr>
              <a:t>Since then, revisions have been made in 1953, 1967, 1976, 1980, 1990, 2000, 2010, and 2020 to match the actual conditions of international trade transactions.</a:t>
            </a:r>
            <a:endParaRPr lang="ja-JP" altLang="ja-JP" sz="2400" b="1" kern="100" dirty="0">
              <a:latin typeface="BIZ UDP明朝 Medium" panose="02020500000000000000" pitchFamily="18" charset="-128"/>
              <a:ea typeface="BIZ UDP明朝 Medium" panose="02020500000000000000" pitchFamily="18" charset="-128"/>
              <a:cs typeface="Roboto" panose="02000000000000000000" pitchFamily="2" charset="0"/>
            </a:endParaRPr>
          </a:p>
          <a:p>
            <a:endParaRPr lang="ja-JP" altLang="en-US" b="1" dirty="0"/>
          </a:p>
        </p:txBody>
      </p:sp>
    </p:spTree>
    <p:extLst>
      <p:ext uri="{BB962C8B-B14F-4D97-AF65-F5344CB8AC3E}">
        <p14:creationId xmlns:p14="http://schemas.microsoft.com/office/powerpoint/2010/main" val="1825497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43303FCA-F872-B8C5-CC67-CB87B7E60A3E}"/>
              </a:ext>
            </a:extLst>
          </p:cNvPr>
          <p:cNvSpPr txBox="1">
            <a:spLocks/>
          </p:cNvSpPr>
          <p:nvPr/>
        </p:nvSpPr>
        <p:spPr>
          <a:xfrm>
            <a:off x="317653" y="188559"/>
            <a:ext cx="11404294" cy="5721990"/>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ja-JP" b="1" kern="0" dirty="0">
                <a:solidFill>
                  <a:srgbClr val="C00000"/>
                </a:solidFill>
                <a:effectLst/>
                <a:latin typeface="Yu Gothic" panose="020B0400000000000000" pitchFamily="50" charset="-128"/>
                <a:ea typeface="Yu Gothic" panose="020B0400000000000000" pitchFamily="50" charset="-128"/>
                <a:cs typeface="MS PGothic" panose="020B0600070205080204" pitchFamily="50" charset="-128"/>
              </a:rPr>
              <a:t>INCOTERMS (International Commercial Terms)</a:t>
            </a:r>
            <a:r>
              <a:rPr lang="ja-JP" altLang="en-US" b="1" i="0" dirty="0">
                <a:solidFill>
                  <a:srgbClr val="000000"/>
                </a:solidFill>
                <a:effectLst/>
                <a:latin typeface="ヒラギノ角ゴ Pro W3"/>
              </a:rPr>
              <a:t> </a:t>
            </a:r>
            <a:endParaRPr lang="en-US" altLang="ja-JP" b="1" i="0" dirty="0">
              <a:solidFill>
                <a:srgbClr val="000000"/>
              </a:solidFill>
              <a:effectLst/>
              <a:latin typeface="ヒラギノ角ゴ Pro W3"/>
            </a:endParaRPr>
          </a:p>
          <a:p>
            <a:pPr marL="0" indent="0">
              <a:buFont typeface="Arial" panose="020B0604020202020204" pitchFamily="34" charset="0"/>
              <a:buNone/>
            </a:pPr>
            <a:r>
              <a:rPr lang="ja-JP" altLang="en-US" b="1" dirty="0">
                <a:solidFill>
                  <a:srgbClr val="000000"/>
                </a:solidFill>
                <a:latin typeface="ヒラギノ角ゴ Pro W3"/>
              </a:rPr>
              <a:t>⑴　</a:t>
            </a:r>
            <a:r>
              <a:rPr lang="en-US" altLang="ja-JP" b="1" i="0" dirty="0">
                <a:solidFill>
                  <a:srgbClr val="000000"/>
                </a:solidFill>
                <a:effectLst/>
                <a:latin typeface="ヒラギノ角ゴ Pro W3"/>
              </a:rPr>
              <a:t>Rules for Any Mode or Modes of Transport</a:t>
            </a:r>
            <a:r>
              <a:rPr lang="ja-JP" altLang="en-US" sz="1800" b="1" dirty="0">
                <a:solidFill>
                  <a:srgbClr val="000000"/>
                </a:solidFill>
                <a:latin typeface="+mn-ea"/>
              </a:rPr>
              <a:t>（</a:t>
            </a:r>
            <a:r>
              <a:rPr lang="ja-JP" altLang="en-US" sz="1800" b="1" i="0" dirty="0">
                <a:solidFill>
                  <a:srgbClr val="000000"/>
                </a:solidFill>
                <a:effectLst/>
                <a:latin typeface="+mn-ea"/>
              </a:rPr>
              <a:t>いかなる単数または複数の運送手段にも適した規則 ）</a:t>
            </a:r>
            <a:endParaRPr lang="en-US" altLang="ja-JP" sz="1800" b="1" kern="0" dirty="0">
              <a:solidFill>
                <a:srgbClr val="C00000"/>
              </a:solidFill>
              <a:effectLst/>
              <a:latin typeface="+mn-ea"/>
              <a:cs typeface="MS PGothic" panose="020B0600070205080204" pitchFamily="50" charset="-128"/>
            </a:endParaRPr>
          </a:p>
          <a:p>
            <a:pPr marL="0" indent="0">
              <a:buFont typeface="Arial" panose="020B0604020202020204" pitchFamily="34" charset="0"/>
              <a:buNone/>
            </a:pPr>
            <a:endParaRPr lang="en-US" altLang="ja-JP" kern="0" dirty="0">
              <a:solidFill>
                <a:srgbClr val="C00000"/>
              </a:solidFill>
              <a:effectLst/>
              <a:latin typeface="Yu Gothic" panose="020B0400000000000000" pitchFamily="50" charset="-128"/>
              <a:ea typeface="Yu Gothic" panose="020B0400000000000000" pitchFamily="50" charset="-128"/>
              <a:cs typeface="MS PGothic" panose="020B0600070205080204" pitchFamily="50" charset="-128"/>
            </a:endParaRPr>
          </a:p>
          <a:p>
            <a:pPr marL="0" indent="0">
              <a:buFont typeface="Arial" panose="020B0604020202020204" pitchFamily="34" charset="0"/>
              <a:buNone/>
            </a:pPr>
            <a:endParaRPr lang="en-US" altLang="ja-JP" sz="3200" kern="0" dirty="0">
              <a:solidFill>
                <a:srgbClr val="C00000"/>
              </a:solidFill>
              <a:effectLst/>
              <a:latin typeface="Yu Gothic" panose="020B0400000000000000" pitchFamily="50" charset="-128"/>
              <a:ea typeface="Yu Gothic" panose="020B0400000000000000" pitchFamily="50" charset="-128"/>
              <a:cs typeface="MS PGothic" panose="020B0600070205080204" pitchFamily="50" charset="-128"/>
            </a:endParaRPr>
          </a:p>
        </p:txBody>
      </p:sp>
      <p:graphicFrame>
        <p:nvGraphicFramePr>
          <p:cNvPr id="5" name="表 4">
            <a:extLst>
              <a:ext uri="{FF2B5EF4-FFF2-40B4-BE49-F238E27FC236}">
                <a16:creationId xmlns:a16="http://schemas.microsoft.com/office/drawing/2014/main" id="{523F5D14-693F-3750-54DE-C0F228A743DB}"/>
              </a:ext>
            </a:extLst>
          </p:cNvPr>
          <p:cNvGraphicFramePr>
            <a:graphicFrameLocks noGrp="1"/>
          </p:cNvGraphicFramePr>
          <p:nvPr/>
        </p:nvGraphicFramePr>
        <p:xfrm>
          <a:off x="317653" y="1101688"/>
          <a:ext cx="11556693" cy="3253740"/>
        </p:xfrm>
        <a:graphic>
          <a:graphicData uri="http://schemas.openxmlformats.org/drawingml/2006/table">
            <a:tbl>
              <a:tblPr firstRow="1" firstCol="1" bandRow="1"/>
              <a:tblGrid>
                <a:gridCol w="850135">
                  <a:extLst>
                    <a:ext uri="{9D8B030D-6E8A-4147-A177-3AD203B41FA5}">
                      <a16:colId xmlns:a16="http://schemas.microsoft.com/office/drawing/2014/main" val="2429222426"/>
                    </a:ext>
                  </a:extLst>
                </a:gridCol>
                <a:gridCol w="6781143">
                  <a:extLst>
                    <a:ext uri="{9D8B030D-6E8A-4147-A177-3AD203B41FA5}">
                      <a16:colId xmlns:a16="http://schemas.microsoft.com/office/drawing/2014/main" val="3480452219"/>
                    </a:ext>
                  </a:extLst>
                </a:gridCol>
                <a:gridCol w="3925415">
                  <a:extLst>
                    <a:ext uri="{9D8B030D-6E8A-4147-A177-3AD203B41FA5}">
                      <a16:colId xmlns:a16="http://schemas.microsoft.com/office/drawing/2014/main" val="3224712081"/>
                    </a:ext>
                  </a:extLst>
                </a:gridCol>
              </a:tblGrid>
              <a:tr h="415493">
                <a:tc>
                  <a:txBody>
                    <a:bodyPr/>
                    <a:lstStyle/>
                    <a:p>
                      <a:pPr algn="just"/>
                      <a:r>
                        <a:rPr lang="en-US" sz="1800" b="0" kern="100" dirty="0">
                          <a:solidFill>
                            <a:srgbClr val="000000"/>
                          </a:solidFill>
                          <a:effectLst/>
                          <a:latin typeface="+mn-lt"/>
                          <a:ea typeface="游ゴシック" panose="020B0400000000000000" pitchFamily="50" charset="-128"/>
                          <a:cs typeface="Times New Roman" panose="02020603050405020304" pitchFamily="18" charset="0"/>
                        </a:rPr>
                        <a:t>EXW</a:t>
                      </a:r>
                      <a:endParaRPr lang="ja-JP" sz="1800" b="0" kern="100" dirty="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a:noFill/>
                    </a:lnT>
                    <a:lnB w="12700" cap="flat" cmpd="sng" algn="ctr">
                      <a:solidFill>
                        <a:srgbClr val="DCDCDC"/>
                      </a:solidFill>
                      <a:prstDash val="solid"/>
                      <a:round/>
                      <a:headEnd type="none" w="med" len="med"/>
                      <a:tailEnd type="none" w="med" len="med"/>
                    </a:lnB>
                    <a:solidFill>
                      <a:srgbClr val="F2F8FC"/>
                    </a:solidFill>
                  </a:tcPr>
                </a:tc>
                <a:tc>
                  <a:txBody>
                    <a:bodyPr/>
                    <a:lstStyle/>
                    <a:p>
                      <a:pPr algn="just"/>
                      <a:r>
                        <a:rPr lang="en-US" sz="1800" b="0" kern="100" dirty="0">
                          <a:solidFill>
                            <a:srgbClr val="000000"/>
                          </a:solidFill>
                          <a:effectLst/>
                          <a:latin typeface="+mn-lt"/>
                          <a:ea typeface="游ゴシック" panose="020B0400000000000000" pitchFamily="50" charset="-128"/>
                          <a:cs typeface="Times New Roman" panose="02020603050405020304" pitchFamily="18" charset="0"/>
                        </a:rPr>
                        <a:t>Ex Works (insert named place of delivery)</a:t>
                      </a:r>
                      <a:endParaRPr lang="ja-JP" sz="1800" b="0" kern="100" dirty="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a:noFill/>
                    </a:lnT>
                    <a:lnB w="12700" cap="flat" cmpd="sng" algn="ctr">
                      <a:solidFill>
                        <a:srgbClr val="DCDCDC"/>
                      </a:solidFill>
                      <a:prstDash val="solid"/>
                      <a:round/>
                      <a:headEnd type="none" w="med" len="med"/>
                      <a:tailEnd type="none" w="med" len="med"/>
                    </a:lnB>
                    <a:solidFill>
                      <a:srgbClr val="FFFFFF"/>
                    </a:solidFill>
                  </a:tcPr>
                </a:tc>
                <a:tc>
                  <a:txBody>
                    <a:bodyPr/>
                    <a:lstStyle/>
                    <a:p>
                      <a:pPr algn="just"/>
                      <a:r>
                        <a:rPr lang="ja-JP" sz="1650" b="0" kern="10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工場渡し（指定引渡地を挿入）</a:t>
                      </a:r>
                      <a:endParaRPr lang="ja-JP" sz="1650" b="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a:noFill/>
                    </a:lnT>
                    <a:lnB w="1270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2522786363"/>
                  </a:ext>
                </a:extLst>
              </a:tr>
              <a:tr h="415493">
                <a:tc>
                  <a:txBody>
                    <a:bodyPr/>
                    <a:lstStyle/>
                    <a:p>
                      <a:pPr algn="just"/>
                      <a:r>
                        <a:rPr lang="en-US" sz="1800" b="0" kern="100">
                          <a:solidFill>
                            <a:srgbClr val="000000"/>
                          </a:solidFill>
                          <a:effectLst/>
                          <a:latin typeface="+mn-lt"/>
                          <a:ea typeface="游ゴシック" panose="020B0400000000000000" pitchFamily="50" charset="-128"/>
                          <a:cs typeface="Times New Roman" panose="02020603050405020304" pitchFamily="18" charset="0"/>
                        </a:rPr>
                        <a:t>FCA</a:t>
                      </a:r>
                      <a:endParaRPr lang="ja-JP" sz="1800" b="0" kern="10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2F8FC"/>
                    </a:solidFill>
                  </a:tcPr>
                </a:tc>
                <a:tc>
                  <a:txBody>
                    <a:bodyPr/>
                    <a:lstStyle/>
                    <a:p>
                      <a:pPr algn="just"/>
                      <a:r>
                        <a:rPr lang="en-US" sz="1800" b="0" kern="100" dirty="0">
                          <a:solidFill>
                            <a:srgbClr val="000000"/>
                          </a:solidFill>
                          <a:effectLst/>
                          <a:latin typeface="+mn-lt"/>
                          <a:ea typeface="游ゴシック" panose="020B0400000000000000" pitchFamily="50" charset="-128"/>
                          <a:cs typeface="Times New Roman" panose="02020603050405020304" pitchFamily="18" charset="0"/>
                        </a:rPr>
                        <a:t>Free Carrier (insert named place of delivery)</a:t>
                      </a:r>
                      <a:endParaRPr lang="ja-JP" sz="1800" b="0" kern="100" dirty="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tc>
                  <a:txBody>
                    <a:bodyPr/>
                    <a:lstStyle/>
                    <a:p>
                      <a:pPr algn="just"/>
                      <a:r>
                        <a:rPr lang="ja-JP" sz="1650" b="0" kern="10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運送人渡し（指定引渡地を挿入）</a:t>
                      </a:r>
                      <a:endParaRPr lang="ja-JP" sz="1650" b="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2525501291"/>
                  </a:ext>
                </a:extLst>
              </a:tr>
              <a:tr h="415493">
                <a:tc>
                  <a:txBody>
                    <a:bodyPr/>
                    <a:lstStyle/>
                    <a:p>
                      <a:pPr algn="just"/>
                      <a:r>
                        <a:rPr lang="en-US" sz="1800" b="0" kern="100">
                          <a:solidFill>
                            <a:srgbClr val="000000"/>
                          </a:solidFill>
                          <a:effectLst/>
                          <a:latin typeface="+mn-lt"/>
                          <a:ea typeface="游ゴシック" panose="020B0400000000000000" pitchFamily="50" charset="-128"/>
                          <a:cs typeface="Times New Roman" panose="02020603050405020304" pitchFamily="18" charset="0"/>
                        </a:rPr>
                        <a:t>CPT</a:t>
                      </a:r>
                      <a:endParaRPr lang="ja-JP" sz="1800" b="0" kern="10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2F8FC"/>
                    </a:solidFill>
                  </a:tcPr>
                </a:tc>
                <a:tc>
                  <a:txBody>
                    <a:bodyPr/>
                    <a:lstStyle/>
                    <a:p>
                      <a:pPr algn="just"/>
                      <a:r>
                        <a:rPr lang="en-US" sz="1800" b="0" kern="100">
                          <a:solidFill>
                            <a:srgbClr val="000000"/>
                          </a:solidFill>
                          <a:effectLst/>
                          <a:latin typeface="+mn-lt"/>
                          <a:ea typeface="游ゴシック" panose="020B0400000000000000" pitchFamily="50" charset="-128"/>
                          <a:cs typeface="Times New Roman" panose="02020603050405020304" pitchFamily="18" charset="0"/>
                        </a:rPr>
                        <a:t>Carriage Paid To (insert named place of destination)</a:t>
                      </a:r>
                      <a:endParaRPr lang="ja-JP" sz="1800" b="0" kern="100" dirty="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tc>
                  <a:txBody>
                    <a:bodyPr/>
                    <a:lstStyle/>
                    <a:p>
                      <a:pPr algn="just"/>
                      <a:r>
                        <a:rPr lang="ja-JP" sz="1650" b="0" kern="10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輸送費込み （指定仕向地を挿入）</a:t>
                      </a:r>
                      <a:endParaRPr lang="ja-JP" sz="1650" b="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1701272247"/>
                  </a:ext>
                </a:extLst>
              </a:tr>
              <a:tr h="415493">
                <a:tc>
                  <a:txBody>
                    <a:bodyPr/>
                    <a:lstStyle/>
                    <a:p>
                      <a:pPr algn="just"/>
                      <a:r>
                        <a:rPr lang="en-US" sz="1800" b="0" kern="100">
                          <a:solidFill>
                            <a:srgbClr val="000000"/>
                          </a:solidFill>
                          <a:effectLst/>
                          <a:latin typeface="+mn-lt"/>
                          <a:ea typeface="游ゴシック" panose="020B0400000000000000" pitchFamily="50" charset="-128"/>
                          <a:cs typeface="Times New Roman" panose="02020603050405020304" pitchFamily="18" charset="0"/>
                        </a:rPr>
                        <a:t>CIP</a:t>
                      </a:r>
                      <a:endParaRPr lang="ja-JP" sz="1800" b="0" kern="10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2F8FC"/>
                    </a:solidFill>
                  </a:tcPr>
                </a:tc>
                <a:tc>
                  <a:txBody>
                    <a:bodyPr/>
                    <a:lstStyle/>
                    <a:p>
                      <a:pPr algn="just"/>
                      <a:r>
                        <a:rPr lang="en-US" sz="1800" b="0" kern="100" dirty="0">
                          <a:solidFill>
                            <a:srgbClr val="000000"/>
                          </a:solidFill>
                          <a:effectLst/>
                          <a:latin typeface="+mn-lt"/>
                          <a:ea typeface="游ゴシック" panose="020B0400000000000000" pitchFamily="50" charset="-128"/>
                          <a:cs typeface="Times New Roman" panose="02020603050405020304" pitchFamily="18" charset="0"/>
                        </a:rPr>
                        <a:t>Carriage and Insurance Paid To (insert named place of destination)</a:t>
                      </a:r>
                      <a:endParaRPr lang="ja-JP" sz="1800" b="0" kern="100" dirty="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tc>
                  <a:txBody>
                    <a:bodyPr/>
                    <a:lstStyle/>
                    <a:p>
                      <a:pPr algn="just"/>
                      <a:r>
                        <a:rPr lang="ja-JP" sz="1650" b="0" kern="100" dirty="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輸送費保険料込み </a:t>
                      </a:r>
                      <a:r>
                        <a:rPr lang="en-US" altLang="ja-JP" sz="1650" b="0" kern="100" dirty="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a:t>
                      </a:r>
                      <a:r>
                        <a:rPr lang="ja-JP" sz="1650" b="0" kern="100" dirty="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指定仕向地を挿入</a:t>
                      </a:r>
                      <a:r>
                        <a:rPr lang="en-US" altLang="ja-JP" sz="1650" b="0" kern="100" dirty="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a:t>
                      </a:r>
                      <a:endParaRPr lang="ja-JP" sz="16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2921270213"/>
                  </a:ext>
                </a:extLst>
              </a:tr>
              <a:tr h="415493">
                <a:tc>
                  <a:txBody>
                    <a:bodyPr/>
                    <a:lstStyle/>
                    <a:p>
                      <a:pPr algn="just"/>
                      <a:r>
                        <a:rPr lang="en-US" sz="1800" b="0" kern="100">
                          <a:solidFill>
                            <a:srgbClr val="000000"/>
                          </a:solidFill>
                          <a:effectLst/>
                          <a:latin typeface="+mn-lt"/>
                          <a:ea typeface="游ゴシック" panose="020B0400000000000000" pitchFamily="50" charset="-128"/>
                          <a:cs typeface="Times New Roman" panose="02020603050405020304" pitchFamily="18" charset="0"/>
                        </a:rPr>
                        <a:t>DAP</a:t>
                      </a:r>
                      <a:endParaRPr lang="ja-JP" sz="1800" b="0" kern="10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2F8FC"/>
                    </a:solidFill>
                  </a:tcPr>
                </a:tc>
                <a:tc>
                  <a:txBody>
                    <a:bodyPr/>
                    <a:lstStyle/>
                    <a:p>
                      <a:pPr algn="just"/>
                      <a:r>
                        <a:rPr lang="en-US" sz="1800" b="0" kern="100" dirty="0">
                          <a:solidFill>
                            <a:srgbClr val="000000"/>
                          </a:solidFill>
                          <a:effectLst/>
                          <a:latin typeface="+mn-lt"/>
                          <a:ea typeface="游ゴシック" panose="020B0400000000000000" pitchFamily="50" charset="-128"/>
                          <a:cs typeface="Times New Roman" panose="02020603050405020304" pitchFamily="18" charset="0"/>
                        </a:rPr>
                        <a:t>Delivered at Place (insert named place of destination)</a:t>
                      </a:r>
                      <a:endParaRPr lang="ja-JP" sz="1800" b="0" kern="100" dirty="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tc>
                  <a:txBody>
                    <a:bodyPr/>
                    <a:lstStyle/>
                    <a:p>
                      <a:pPr algn="just"/>
                      <a:r>
                        <a:rPr lang="ja-JP" sz="1650" b="0" kern="100" dirty="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仕向地持込渡し （指定仕向地を挿入）</a:t>
                      </a:r>
                      <a:endParaRPr lang="ja-JP" sz="16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1167326109"/>
                  </a:ext>
                </a:extLst>
              </a:tr>
              <a:tr h="415493">
                <a:tc>
                  <a:txBody>
                    <a:bodyPr/>
                    <a:lstStyle/>
                    <a:p>
                      <a:pPr algn="just"/>
                      <a:r>
                        <a:rPr lang="en-US" sz="1800" b="0" kern="100">
                          <a:solidFill>
                            <a:srgbClr val="000000"/>
                          </a:solidFill>
                          <a:effectLst/>
                          <a:latin typeface="+mn-lt"/>
                          <a:ea typeface="游ゴシック" panose="020B0400000000000000" pitchFamily="50" charset="-128"/>
                          <a:cs typeface="Times New Roman" panose="02020603050405020304" pitchFamily="18" charset="0"/>
                        </a:rPr>
                        <a:t>DPU</a:t>
                      </a:r>
                      <a:endParaRPr lang="ja-JP" sz="1800" b="0" kern="10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2F8FC"/>
                    </a:solidFill>
                  </a:tcPr>
                </a:tc>
                <a:tc>
                  <a:txBody>
                    <a:bodyPr/>
                    <a:lstStyle/>
                    <a:p>
                      <a:pPr algn="just"/>
                      <a:r>
                        <a:rPr lang="en-US" sz="1800" b="0" kern="100" dirty="0">
                          <a:solidFill>
                            <a:srgbClr val="000000"/>
                          </a:solidFill>
                          <a:effectLst/>
                          <a:latin typeface="+mn-lt"/>
                          <a:ea typeface="游ゴシック" panose="020B0400000000000000" pitchFamily="50" charset="-128"/>
                          <a:cs typeface="Times New Roman" panose="02020603050405020304" pitchFamily="18" charset="0"/>
                        </a:rPr>
                        <a:t>Delivered at Place Unloaded (insert named place of destination)</a:t>
                      </a:r>
                      <a:endParaRPr lang="ja-JP" sz="1800" b="0" kern="100" dirty="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tc>
                  <a:txBody>
                    <a:bodyPr/>
                    <a:lstStyle/>
                    <a:p>
                      <a:pPr algn="just"/>
                      <a:r>
                        <a:rPr lang="ja-JP" sz="1650" b="0" kern="10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荷卸込持込渡し</a:t>
                      </a:r>
                      <a:r>
                        <a:rPr lang="en-US" sz="1650" b="0" kern="10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 (</a:t>
                      </a:r>
                      <a:r>
                        <a:rPr lang="ja-JP" sz="1650" b="0" kern="10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指定仕向地を挿入</a:t>
                      </a:r>
                      <a:r>
                        <a:rPr lang="en-US" sz="1650" b="0" kern="10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a:t>
                      </a:r>
                      <a:endParaRPr lang="ja-JP" sz="1650" b="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2950646042"/>
                  </a:ext>
                </a:extLst>
              </a:tr>
              <a:tr h="415493">
                <a:tc>
                  <a:txBody>
                    <a:bodyPr/>
                    <a:lstStyle/>
                    <a:p>
                      <a:pPr algn="just"/>
                      <a:r>
                        <a:rPr lang="en-US" sz="1800" b="0" kern="100">
                          <a:solidFill>
                            <a:srgbClr val="000000"/>
                          </a:solidFill>
                          <a:effectLst/>
                          <a:latin typeface="+mn-lt"/>
                          <a:ea typeface="游ゴシック" panose="020B0400000000000000" pitchFamily="50" charset="-128"/>
                          <a:cs typeface="Times New Roman" panose="02020603050405020304" pitchFamily="18" charset="0"/>
                        </a:rPr>
                        <a:t>DDP</a:t>
                      </a:r>
                      <a:endParaRPr lang="ja-JP" sz="1800" b="0" kern="10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2F8FC"/>
                    </a:solidFill>
                  </a:tcPr>
                </a:tc>
                <a:tc>
                  <a:txBody>
                    <a:bodyPr/>
                    <a:lstStyle/>
                    <a:p>
                      <a:pPr algn="just"/>
                      <a:r>
                        <a:rPr lang="en-US" sz="1800" b="0" kern="100" dirty="0">
                          <a:solidFill>
                            <a:srgbClr val="000000"/>
                          </a:solidFill>
                          <a:effectLst/>
                          <a:latin typeface="+mn-lt"/>
                          <a:ea typeface="游ゴシック" panose="020B0400000000000000" pitchFamily="50" charset="-128"/>
                          <a:cs typeface="Times New Roman" panose="02020603050405020304" pitchFamily="18" charset="0"/>
                        </a:rPr>
                        <a:t>Delivered Duty Paid (insert named place of destination)</a:t>
                      </a:r>
                      <a:endParaRPr lang="ja-JP" sz="1800" b="0" kern="100" dirty="0">
                        <a:effectLst/>
                        <a:latin typeface="+mn-lt"/>
                        <a:ea typeface="游ゴシック" panose="020B0400000000000000" pitchFamily="50" charset="-128"/>
                        <a:cs typeface="Times New Roman" panose="02020603050405020304" pitchFamily="18" charset="0"/>
                      </a:endParaRP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tc>
                  <a:txBody>
                    <a:bodyPr/>
                    <a:lstStyle/>
                    <a:p>
                      <a:pPr algn="just"/>
                      <a:r>
                        <a:rPr lang="ja-JP" sz="1650" b="0" kern="100" dirty="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関税込持込渡し （指定仕向地を挿入</a:t>
                      </a:r>
                      <a:r>
                        <a:rPr lang="en-US" altLang="ja-JP" sz="1650" b="0" kern="100" dirty="0">
                          <a:solidFill>
                            <a:srgbClr val="000000"/>
                          </a:solidFill>
                          <a:effectLst/>
                          <a:latin typeface="游ゴシック" panose="020B0400000000000000" pitchFamily="50" charset="-128"/>
                          <a:ea typeface="メイリオ" panose="020B0604030504040204" pitchFamily="50" charset="-128"/>
                          <a:cs typeface="Times New Roman" panose="02020603050405020304" pitchFamily="18" charset="0"/>
                        </a:rPr>
                        <a:t>)</a:t>
                      </a:r>
                    </a:p>
                  </a:txBody>
                  <a:tcPr marL="114300" marR="114300" marT="95250" marB="95250">
                    <a:lnL w="12700" cap="flat" cmpd="sng" algn="ctr">
                      <a:solidFill>
                        <a:srgbClr val="DCDCDC"/>
                      </a:solidFill>
                      <a:prstDash val="solid"/>
                      <a:round/>
                      <a:headEnd type="none" w="med" len="med"/>
                      <a:tailEnd type="none" w="med" len="med"/>
                    </a:lnL>
                    <a:lnR w="12700" cap="flat" cmpd="sng" algn="ctr">
                      <a:solidFill>
                        <a:srgbClr val="DCDCDC"/>
                      </a:solidFill>
                      <a:prstDash val="solid"/>
                      <a:round/>
                      <a:headEnd type="none" w="med" len="med"/>
                      <a:tailEnd type="none" w="med" len="med"/>
                    </a:lnR>
                    <a:lnT w="12700" cap="flat" cmpd="sng" algn="ctr">
                      <a:solidFill>
                        <a:srgbClr val="DCDCDC"/>
                      </a:solidFill>
                      <a:prstDash val="solid"/>
                      <a:round/>
                      <a:headEnd type="none" w="med" len="med"/>
                      <a:tailEnd type="none" w="med" len="med"/>
                    </a:lnT>
                    <a:lnB w="1270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2496429822"/>
                  </a:ext>
                </a:extLst>
              </a:tr>
            </a:tbl>
          </a:graphicData>
        </a:graphic>
      </p:graphicFrame>
      <p:sp>
        <p:nvSpPr>
          <p:cNvPr id="9" name="テキスト ボックス 8">
            <a:extLst>
              <a:ext uri="{FF2B5EF4-FFF2-40B4-BE49-F238E27FC236}">
                <a16:creationId xmlns:a16="http://schemas.microsoft.com/office/drawing/2014/main" id="{03875185-62C8-EEA0-AA18-A1A0597EB932}"/>
              </a:ext>
            </a:extLst>
          </p:cNvPr>
          <p:cNvSpPr txBox="1"/>
          <p:nvPr/>
        </p:nvSpPr>
        <p:spPr>
          <a:xfrm>
            <a:off x="317653" y="4462603"/>
            <a:ext cx="11556693" cy="400110"/>
          </a:xfrm>
          <a:prstGeom prst="rect">
            <a:avLst/>
          </a:prstGeom>
          <a:noFill/>
        </p:spPr>
        <p:txBody>
          <a:bodyPr wrap="square">
            <a:spAutoFit/>
          </a:bodyPr>
          <a:lstStyle/>
          <a:p>
            <a:pPr marL="0" indent="0">
              <a:buFont typeface="Arial" panose="020B0604020202020204" pitchFamily="34" charset="0"/>
              <a:buNone/>
            </a:pPr>
            <a:r>
              <a:rPr lang="ja-JP" altLang="en-US" sz="2000" b="1" i="0" dirty="0">
                <a:solidFill>
                  <a:srgbClr val="000000"/>
                </a:solidFill>
                <a:effectLst/>
                <a:latin typeface="ヒラギノ角ゴ Pro W3"/>
              </a:rPr>
              <a:t>⑵　</a:t>
            </a:r>
            <a:r>
              <a:rPr lang="en-US" altLang="ja-JP" sz="2000" b="1" i="0" dirty="0">
                <a:solidFill>
                  <a:srgbClr val="000000"/>
                </a:solidFill>
                <a:effectLst/>
                <a:latin typeface="ヒラギノ角ゴ Pro W3"/>
              </a:rPr>
              <a:t>Rules for Sea and Inland Waterway Transport</a:t>
            </a:r>
            <a:r>
              <a:rPr lang="ja-JP" altLang="en-US" sz="2000" b="1" i="0" dirty="0">
                <a:solidFill>
                  <a:srgbClr val="000000"/>
                </a:solidFill>
                <a:effectLst/>
                <a:latin typeface="ヒラギノ角ゴ Pro W3"/>
              </a:rPr>
              <a:t>　</a:t>
            </a:r>
            <a:r>
              <a:rPr lang="ja-JP" altLang="en-US" b="1" i="0" dirty="0">
                <a:solidFill>
                  <a:srgbClr val="000000"/>
                </a:solidFill>
                <a:effectLst/>
                <a:latin typeface="ヒラギノ角ゴ Pro W3"/>
              </a:rPr>
              <a:t>（海上および内陸水路運送のための規則</a:t>
            </a:r>
            <a:r>
              <a:rPr lang="ja-JP" altLang="en-US" b="1" dirty="0">
                <a:solidFill>
                  <a:srgbClr val="000000"/>
                </a:solidFill>
                <a:latin typeface="ヒラギノ角ゴ Pro W3"/>
              </a:rPr>
              <a:t>）</a:t>
            </a:r>
            <a:endParaRPr lang="en-US" altLang="ja-JP" sz="1800" b="1" kern="0" dirty="0">
              <a:solidFill>
                <a:srgbClr val="C00000"/>
              </a:solidFill>
              <a:effectLst/>
              <a:latin typeface="+mn-ea"/>
              <a:cs typeface="MS PGothic" panose="020B0600070205080204" pitchFamily="50" charset="-128"/>
            </a:endParaRPr>
          </a:p>
        </p:txBody>
      </p:sp>
      <p:graphicFrame>
        <p:nvGraphicFramePr>
          <p:cNvPr id="10" name="表 9">
            <a:extLst>
              <a:ext uri="{FF2B5EF4-FFF2-40B4-BE49-F238E27FC236}">
                <a16:creationId xmlns:a16="http://schemas.microsoft.com/office/drawing/2014/main" id="{9AF4A6A2-390C-BBCA-8E8A-8834D8D73261}"/>
              </a:ext>
            </a:extLst>
          </p:cNvPr>
          <p:cNvGraphicFramePr>
            <a:graphicFrameLocks noGrp="1"/>
          </p:cNvGraphicFramePr>
          <p:nvPr/>
        </p:nvGraphicFramePr>
        <p:xfrm>
          <a:off x="372736" y="4862713"/>
          <a:ext cx="11501609" cy="1806728"/>
        </p:xfrm>
        <a:graphic>
          <a:graphicData uri="http://schemas.openxmlformats.org/drawingml/2006/table">
            <a:tbl>
              <a:tblPr/>
              <a:tblGrid>
                <a:gridCol w="773018">
                  <a:extLst>
                    <a:ext uri="{9D8B030D-6E8A-4147-A177-3AD203B41FA5}">
                      <a16:colId xmlns:a16="http://schemas.microsoft.com/office/drawing/2014/main" val="1258356434"/>
                    </a:ext>
                  </a:extLst>
                </a:gridCol>
                <a:gridCol w="6808424">
                  <a:extLst>
                    <a:ext uri="{9D8B030D-6E8A-4147-A177-3AD203B41FA5}">
                      <a16:colId xmlns:a16="http://schemas.microsoft.com/office/drawing/2014/main" val="631783361"/>
                    </a:ext>
                  </a:extLst>
                </a:gridCol>
                <a:gridCol w="3920167">
                  <a:extLst>
                    <a:ext uri="{9D8B030D-6E8A-4147-A177-3AD203B41FA5}">
                      <a16:colId xmlns:a16="http://schemas.microsoft.com/office/drawing/2014/main" val="4106353778"/>
                    </a:ext>
                  </a:extLst>
                </a:gridCol>
              </a:tblGrid>
              <a:tr h="394694">
                <a:tc>
                  <a:txBody>
                    <a:bodyPr/>
                    <a:lstStyle/>
                    <a:p>
                      <a:pPr algn="l" fontAlgn="t"/>
                      <a:r>
                        <a:rPr lang="en-US" sz="1800" b="0" i="0">
                          <a:effectLst/>
                        </a:rPr>
                        <a:t>FAS</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a:noFill/>
                    </a:lnT>
                    <a:lnB w="6350" cap="flat" cmpd="sng" algn="ctr">
                      <a:solidFill>
                        <a:srgbClr val="DCDCDC"/>
                      </a:solidFill>
                      <a:prstDash val="solid"/>
                      <a:round/>
                      <a:headEnd type="none" w="med" len="med"/>
                      <a:tailEnd type="none" w="med" len="med"/>
                    </a:lnB>
                    <a:solidFill>
                      <a:srgbClr val="F2F8FC"/>
                    </a:solidFill>
                  </a:tcPr>
                </a:tc>
                <a:tc>
                  <a:txBody>
                    <a:bodyPr/>
                    <a:lstStyle/>
                    <a:p>
                      <a:pPr algn="l" fontAlgn="t"/>
                      <a:r>
                        <a:rPr lang="en-US" sz="1800" b="0">
                          <a:effectLst/>
                        </a:rPr>
                        <a:t>Free alongside Ship (insert named port of Shipment)</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a:noFill/>
                    </a:lnT>
                    <a:lnB w="6350" cap="flat" cmpd="sng" algn="ctr">
                      <a:solidFill>
                        <a:srgbClr val="DCDCDC"/>
                      </a:solidFill>
                      <a:prstDash val="solid"/>
                      <a:round/>
                      <a:headEnd type="none" w="med" len="med"/>
                      <a:tailEnd type="none" w="med" len="med"/>
                    </a:lnB>
                    <a:solidFill>
                      <a:srgbClr val="FFFFFF"/>
                    </a:solidFill>
                  </a:tcPr>
                </a:tc>
                <a:tc>
                  <a:txBody>
                    <a:bodyPr/>
                    <a:lstStyle/>
                    <a:p>
                      <a:pPr algn="l" fontAlgn="t"/>
                      <a:r>
                        <a:rPr lang="ja-JP" altLang="en-US" sz="1800" b="0">
                          <a:effectLst/>
                          <a:latin typeface="+mn-lt"/>
                        </a:rPr>
                        <a:t>船側渡し （指定船積港を挿入）</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a:noFill/>
                    </a:lnT>
                    <a:lnB w="635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3251975483"/>
                  </a:ext>
                </a:extLst>
              </a:tr>
              <a:tr h="394694">
                <a:tc>
                  <a:txBody>
                    <a:bodyPr/>
                    <a:lstStyle/>
                    <a:p>
                      <a:pPr algn="l" fontAlgn="t"/>
                      <a:r>
                        <a:rPr lang="en-US" sz="1800" b="0" i="0" dirty="0">
                          <a:effectLst/>
                        </a:rPr>
                        <a:t>FOB</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2F8FC"/>
                    </a:solidFill>
                  </a:tcPr>
                </a:tc>
                <a:tc>
                  <a:txBody>
                    <a:bodyPr/>
                    <a:lstStyle/>
                    <a:p>
                      <a:pPr algn="l" fontAlgn="t"/>
                      <a:r>
                        <a:rPr lang="en-US" sz="1800" b="0" dirty="0">
                          <a:effectLst/>
                        </a:rPr>
                        <a:t>Free on Board (insert named port of shipment)</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t"/>
                      <a:r>
                        <a:rPr lang="ja-JP" altLang="en-US" sz="1800" b="0" dirty="0">
                          <a:effectLst/>
                          <a:latin typeface="+mn-lt"/>
                        </a:rPr>
                        <a:t>本船渡し（指定船積港を挿入）</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2742951745"/>
                  </a:ext>
                </a:extLst>
              </a:tr>
              <a:tr h="508670">
                <a:tc>
                  <a:txBody>
                    <a:bodyPr/>
                    <a:lstStyle/>
                    <a:p>
                      <a:pPr algn="l" fontAlgn="t"/>
                      <a:r>
                        <a:rPr lang="en-US" sz="1800" b="0" i="0">
                          <a:effectLst/>
                        </a:rPr>
                        <a:t>CFR</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2F8FC"/>
                    </a:solidFill>
                  </a:tcPr>
                </a:tc>
                <a:tc>
                  <a:txBody>
                    <a:bodyPr/>
                    <a:lstStyle/>
                    <a:p>
                      <a:pPr algn="l" fontAlgn="t"/>
                      <a:r>
                        <a:rPr lang="en-US" sz="1800" b="0">
                          <a:effectLst/>
                        </a:rPr>
                        <a:t>Cost and Freight (insert named port of destination)</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t"/>
                      <a:r>
                        <a:rPr lang="ja-JP" altLang="en-US" sz="1800" b="0">
                          <a:effectLst/>
                          <a:latin typeface="+mn-lt"/>
                        </a:rPr>
                        <a:t>運賃込み （指定仕向港を挿入）</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1923717826"/>
                  </a:ext>
                </a:extLst>
              </a:tr>
              <a:tr h="508670">
                <a:tc>
                  <a:txBody>
                    <a:bodyPr/>
                    <a:lstStyle/>
                    <a:p>
                      <a:pPr algn="l" fontAlgn="t"/>
                      <a:r>
                        <a:rPr lang="en-US" sz="1800" b="0" i="0">
                          <a:effectLst/>
                        </a:rPr>
                        <a:t>CIF</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2F8FC"/>
                    </a:solidFill>
                  </a:tcPr>
                </a:tc>
                <a:tc>
                  <a:txBody>
                    <a:bodyPr/>
                    <a:lstStyle/>
                    <a:p>
                      <a:pPr algn="l" fontAlgn="t"/>
                      <a:r>
                        <a:rPr lang="en-US" sz="1800" b="0" dirty="0">
                          <a:effectLst/>
                        </a:rPr>
                        <a:t>Cost Insurance and Freight (insert named port of destination)</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t"/>
                      <a:r>
                        <a:rPr lang="ja-JP" altLang="en-US" sz="1800" b="0" dirty="0">
                          <a:effectLst/>
                          <a:latin typeface="+mn-lt"/>
                        </a:rPr>
                        <a:t>運賃保険料込み </a:t>
                      </a:r>
                      <a:r>
                        <a:rPr lang="en-US" altLang="ja-JP" sz="1800" b="0" dirty="0">
                          <a:effectLst/>
                          <a:latin typeface="+mn-lt"/>
                        </a:rPr>
                        <a:t>(</a:t>
                      </a:r>
                      <a:r>
                        <a:rPr lang="ja-JP" altLang="en-US" sz="1800" b="0" dirty="0">
                          <a:effectLst/>
                          <a:latin typeface="+mn-lt"/>
                        </a:rPr>
                        <a:t>指定仕向港を挿入）</a:t>
                      </a:r>
                    </a:p>
                  </a:txBody>
                  <a:tcPr marL="60449" marR="60449" marT="50374" marB="50374">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3393191312"/>
                  </a:ext>
                </a:extLst>
              </a:tr>
            </a:tbl>
          </a:graphicData>
        </a:graphic>
      </p:graphicFrame>
    </p:spTree>
    <p:extLst>
      <p:ext uri="{BB962C8B-B14F-4D97-AF65-F5344CB8AC3E}">
        <p14:creationId xmlns:p14="http://schemas.microsoft.com/office/powerpoint/2010/main" val="3907449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B161EAAE-9C74-A301-1B27-D9B6DDA0E578}"/>
              </a:ext>
            </a:extLst>
          </p:cNvPr>
          <p:cNvPicPr>
            <a:picLocks noChangeAspect="1"/>
          </p:cNvPicPr>
          <p:nvPr/>
        </p:nvPicPr>
        <p:blipFill>
          <a:blip r:embed="rId2"/>
          <a:stretch>
            <a:fillRect/>
          </a:stretch>
        </p:blipFill>
        <p:spPr>
          <a:xfrm>
            <a:off x="769035" y="187686"/>
            <a:ext cx="10677490" cy="6364427"/>
          </a:xfrm>
          <a:prstGeom prst="rect">
            <a:avLst/>
          </a:prstGeom>
        </p:spPr>
      </p:pic>
    </p:spTree>
    <p:extLst>
      <p:ext uri="{BB962C8B-B14F-4D97-AF65-F5344CB8AC3E}">
        <p14:creationId xmlns:p14="http://schemas.microsoft.com/office/powerpoint/2010/main" val="4259182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B54124DD-DE1B-0436-3EFE-036272B49599}"/>
              </a:ext>
            </a:extLst>
          </p:cNvPr>
          <p:cNvSpPr txBox="1">
            <a:spLocks/>
          </p:cNvSpPr>
          <p:nvPr/>
        </p:nvSpPr>
        <p:spPr>
          <a:xfrm>
            <a:off x="319490" y="184355"/>
            <a:ext cx="11446524" cy="6489290"/>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r>
              <a:rPr lang="en-US" altLang="ja-JP" sz="1800" b="1" dirty="0">
                <a:solidFill>
                  <a:srgbClr val="000080"/>
                </a:solidFill>
                <a:effectLst/>
                <a:latin typeface="Arial" panose="020B0604020202020204" pitchFamily="34" charset="0"/>
                <a:ea typeface="Yu Gothic" panose="020B0400000000000000" pitchFamily="50" charset="-128"/>
              </a:rPr>
              <a:t>1.Rules for Any Mode or Modes of Transport</a:t>
            </a:r>
            <a:r>
              <a:rPr lang="ja-JP" altLang="en-US" sz="1800" b="1" dirty="0">
                <a:solidFill>
                  <a:srgbClr val="000080"/>
                </a:solidFill>
                <a:effectLst/>
                <a:latin typeface="Arial" panose="020B0604020202020204" pitchFamily="34" charset="0"/>
                <a:ea typeface="Yu Gothic" panose="020B0400000000000000" pitchFamily="50" charset="-128"/>
              </a:rPr>
              <a:t>（</a:t>
            </a:r>
            <a:r>
              <a:rPr lang="ja-JP" altLang="ja-JP" sz="1800" b="1" dirty="0">
                <a:solidFill>
                  <a:srgbClr val="000080"/>
                </a:solidFill>
                <a:effectLst/>
                <a:latin typeface="Arial" panose="020B0604020202020204" pitchFamily="34" charset="0"/>
                <a:ea typeface="游ゴシック" panose="020B0400000000000000" pitchFamily="50" charset="-128"/>
                <a:cs typeface="Arial" panose="020B0604020202020204" pitchFamily="34" charset="0"/>
              </a:rPr>
              <a:t>すべての輸送手段に適した規則）</a:t>
            </a:r>
            <a:endParaRPr lang="en-US" altLang="ja-JP" b="0" i="0" dirty="0">
              <a:solidFill>
                <a:srgbClr val="3C4043"/>
              </a:solidFill>
              <a:effectLst/>
              <a:highlight>
                <a:srgbClr val="FFFF00"/>
              </a:highlight>
              <a:latin typeface="Roboto" panose="02000000000000000000" pitchFamily="2" charset="0"/>
            </a:endParaRPr>
          </a:p>
          <a:p>
            <a:r>
              <a:rPr lang="en-US" altLang="ja-JP" b="0" i="0" dirty="0">
                <a:solidFill>
                  <a:srgbClr val="3C4043"/>
                </a:solidFill>
                <a:effectLst/>
                <a:highlight>
                  <a:srgbClr val="FFFF00"/>
                </a:highlight>
                <a:latin typeface="Roboto" panose="02000000000000000000" pitchFamily="2" charset="0"/>
              </a:rPr>
              <a:t>EXW (Ex Works) </a:t>
            </a:r>
            <a:r>
              <a:rPr lang="en-US" altLang="ja-JP" b="0" i="0" dirty="0">
                <a:solidFill>
                  <a:srgbClr val="3C4043"/>
                </a:solidFill>
                <a:effectLst/>
                <a:latin typeface="Roboto" panose="02000000000000000000" pitchFamily="2" charset="0"/>
              </a:rPr>
              <a:t>Shipping terms ex-factory. The seller transfers the goods to the buyer at the seller's premises (factory), and the buyer is responsible for all freight, insurance premiums, and risks thereafter. </a:t>
            </a:r>
          </a:p>
          <a:p>
            <a:r>
              <a:rPr lang="en-US" altLang="ja-JP" b="0" i="0" dirty="0">
                <a:solidFill>
                  <a:srgbClr val="3C4043"/>
                </a:solidFill>
                <a:effectLst/>
                <a:highlight>
                  <a:srgbClr val="FFFF00"/>
                </a:highlight>
                <a:latin typeface="Roboto" panose="02000000000000000000" pitchFamily="2" charset="0"/>
              </a:rPr>
              <a:t>FCA (Free Carrier) </a:t>
            </a:r>
            <a:r>
              <a:rPr lang="en-US" altLang="ja-JP" b="0" i="0" dirty="0">
                <a:solidFill>
                  <a:srgbClr val="3C4043"/>
                </a:solidFill>
                <a:effectLst/>
                <a:latin typeface="Roboto" panose="02000000000000000000" pitchFamily="2" charset="0"/>
              </a:rPr>
              <a:t>Carrier delivery conditions. The seller will bear all costs and risks until the goods are delivered to the carrier at the designated location (container yard at the loading point, etc.), and the buyer will bear the freight, insurance premiums, and risks thereafter. </a:t>
            </a:r>
          </a:p>
          <a:p>
            <a:r>
              <a:rPr lang="en-US" altLang="ja-JP" b="0" i="0" dirty="0">
                <a:solidFill>
                  <a:srgbClr val="3C4043"/>
                </a:solidFill>
                <a:effectLst/>
                <a:highlight>
                  <a:srgbClr val="FFFF00"/>
                </a:highlight>
                <a:latin typeface="Roboto" panose="02000000000000000000" pitchFamily="2" charset="0"/>
              </a:rPr>
              <a:t>CPT (Carriage Paid To) </a:t>
            </a:r>
            <a:r>
              <a:rPr lang="en-US" altLang="ja-JP" b="0" i="0" dirty="0">
                <a:solidFill>
                  <a:srgbClr val="3C4043"/>
                </a:solidFill>
                <a:effectLst/>
                <a:latin typeface="Roboto" panose="02000000000000000000" pitchFamily="2" charset="0"/>
              </a:rPr>
              <a:t>Conditions including transportation costs. The seller bears the risk and sea freight costs until the goods are delivered to the carrier at the specified location (container yard, loading port, etc.), and the buyer bears the costs and risks thereafter. Although CPT terms do not specify who provides the insurance, it is usually the buyer who bears the risk.</a:t>
            </a:r>
          </a:p>
          <a:p>
            <a:r>
              <a:rPr lang="en-US" altLang="ja-JP" b="0" i="0" dirty="0">
                <a:solidFill>
                  <a:srgbClr val="3C4043"/>
                </a:solidFill>
                <a:effectLst/>
                <a:highlight>
                  <a:srgbClr val="FFFF00"/>
                </a:highlight>
                <a:latin typeface="Roboto" panose="02000000000000000000" pitchFamily="2" charset="0"/>
              </a:rPr>
              <a:t>CIP (Carriage and Insurance Paid To) </a:t>
            </a:r>
            <a:r>
              <a:rPr lang="en-US" altLang="ja-JP" b="0" i="0" dirty="0">
                <a:solidFill>
                  <a:srgbClr val="3C4043"/>
                </a:solidFill>
                <a:effectLst/>
                <a:latin typeface="Roboto" panose="02000000000000000000" pitchFamily="2" charset="0"/>
              </a:rPr>
              <a:t>Conditions including transportation costs. The seller bears the risks, sea freight, and insurance premiums until the goods are delivered to the carrier at the designated location (container yard, loading port, etc.), and the buyer bears the costs and risks from the point of unloading.</a:t>
            </a:r>
            <a:endParaRPr lang="ja-JP" altLang="en-US" dirty="0"/>
          </a:p>
        </p:txBody>
      </p:sp>
    </p:spTree>
    <p:extLst>
      <p:ext uri="{BB962C8B-B14F-4D97-AF65-F5344CB8AC3E}">
        <p14:creationId xmlns:p14="http://schemas.microsoft.com/office/powerpoint/2010/main" val="2456317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B54124DD-DE1B-0436-3EFE-036272B49599}"/>
              </a:ext>
            </a:extLst>
          </p:cNvPr>
          <p:cNvSpPr txBox="1">
            <a:spLocks/>
          </p:cNvSpPr>
          <p:nvPr/>
        </p:nvSpPr>
        <p:spPr>
          <a:xfrm>
            <a:off x="253389" y="197949"/>
            <a:ext cx="11215170" cy="6489290"/>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endParaRPr lang="en-US" altLang="ja-JP" b="0" i="0" dirty="0">
              <a:solidFill>
                <a:srgbClr val="3C4043"/>
              </a:solidFill>
              <a:effectLst/>
              <a:highlight>
                <a:srgbClr val="FFFF00"/>
              </a:highlight>
              <a:latin typeface="Roboto" panose="02000000000000000000" pitchFamily="2" charset="0"/>
            </a:endParaRPr>
          </a:p>
          <a:p>
            <a:r>
              <a:rPr lang="en-US" altLang="ja-JP" b="0" i="0" dirty="0">
                <a:solidFill>
                  <a:srgbClr val="3C4043"/>
                </a:solidFill>
                <a:effectLst/>
                <a:highlight>
                  <a:srgbClr val="FFFF00"/>
                </a:highlight>
                <a:latin typeface="Roboto" panose="02000000000000000000" pitchFamily="2" charset="0"/>
              </a:rPr>
              <a:t>DAP (Delivery at Place) </a:t>
            </a:r>
            <a:r>
              <a:rPr lang="en-US" altLang="ja-JP" b="0" i="0" dirty="0">
                <a:solidFill>
                  <a:srgbClr val="3C4043"/>
                </a:solidFill>
                <a:effectLst/>
                <a:latin typeface="Roboto" panose="02000000000000000000" pitchFamily="2" charset="0"/>
              </a:rPr>
              <a:t>– Delivery at Destination (Designated Destination) The seller's burden of risk and expense changes when the seller is ready to hand over the cargo to the buyer (importer) on the means of transportation (ship, plane, truck) that arrived. Under the terms of the DAP, the seller must bear all risks associated with delivery of the goods. </a:t>
            </a:r>
          </a:p>
          <a:p>
            <a:r>
              <a:rPr lang="en-US" altLang="ja-JP" b="0" i="0" dirty="0">
                <a:solidFill>
                  <a:srgbClr val="3C4043"/>
                </a:solidFill>
                <a:effectLst/>
                <a:highlight>
                  <a:srgbClr val="FFFF00"/>
                </a:highlight>
                <a:latin typeface="Roboto" panose="02000000000000000000" pitchFamily="2" charset="0"/>
              </a:rPr>
              <a:t>DPU (Delivery at Place Unloaded) </a:t>
            </a:r>
            <a:r>
              <a:rPr lang="en-US" altLang="ja-JP" b="0" i="0" dirty="0">
                <a:solidFill>
                  <a:srgbClr val="3C4043"/>
                </a:solidFill>
                <a:effectLst/>
                <a:latin typeface="Roboto" panose="02000000000000000000" pitchFamily="2" charset="0"/>
              </a:rPr>
              <a:t>– Unloading Delivery (Designated Destination) The Incoterm rules require the seller to deliver the goods after unloading at a designated location. The Seller shall bear all costs associated with transportation (export fees, freight charges, unloading from the major transport company at the port of destination, and port of destination fees) and assume all risks until arrival at the destination. </a:t>
            </a:r>
          </a:p>
          <a:p>
            <a:r>
              <a:rPr lang="en-US" altLang="ja-JP" b="0" i="0" dirty="0">
                <a:solidFill>
                  <a:srgbClr val="3C4043"/>
                </a:solidFill>
                <a:effectLst/>
                <a:highlight>
                  <a:srgbClr val="FFFF00"/>
                </a:highlight>
                <a:latin typeface="Roboto" panose="02000000000000000000" pitchFamily="2" charset="0"/>
              </a:rPr>
              <a:t>DDP (Delivered Duty Paid) </a:t>
            </a:r>
            <a:r>
              <a:rPr lang="en-US" altLang="ja-JP" b="0" i="0" dirty="0">
                <a:solidFill>
                  <a:srgbClr val="3C4043"/>
                </a:solidFill>
                <a:effectLst/>
                <a:latin typeface="Roboto" panose="02000000000000000000" pitchFamily="2" charset="0"/>
              </a:rPr>
              <a:t>Conditions including delivery and duty at destination. The seller bears all costs (including import duties) and risks until the goods are delivered to the designated destination.</a:t>
            </a:r>
            <a:endParaRPr lang="ja-JP" altLang="en-US" dirty="0"/>
          </a:p>
        </p:txBody>
      </p:sp>
    </p:spTree>
    <p:extLst>
      <p:ext uri="{BB962C8B-B14F-4D97-AF65-F5344CB8AC3E}">
        <p14:creationId xmlns:p14="http://schemas.microsoft.com/office/powerpoint/2010/main" val="1156471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B54124DD-DE1B-0436-3EFE-036272B49599}"/>
              </a:ext>
            </a:extLst>
          </p:cNvPr>
          <p:cNvSpPr txBox="1">
            <a:spLocks/>
          </p:cNvSpPr>
          <p:nvPr/>
        </p:nvSpPr>
        <p:spPr>
          <a:xfrm>
            <a:off x="253388" y="197949"/>
            <a:ext cx="11435507" cy="6489290"/>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r>
              <a:rPr lang="en-US" altLang="ja-JP" b="1" kern="100" dirty="0">
                <a:solidFill>
                  <a:srgbClr val="000080"/>
                </a:solidFill>
                <a:effectLst/>
                <a:latin typeface="Arial" panose="020B0604020202020204" pitchFamily="34" charset="0"/>
                <a:ea typeface="游ゴシック Light" panose="020B0300000000000000" pitchFamily="50" charset="-128"/>
                <a:cs typeface="Times New Roman" panose="02020603050405020304" pitchFamily="18" charset="0"/>
              </a:rPr>
              <a:t>2.</a:t>
            </a:r>
            <a:r>
              <a:rPr lang="ja-JP" altLang="ja-JP" b="1" kern="100" dirty="0">
                <a:solidFill>
                  <a:srgbClr val="000080"/>
                </a:solidFill>
                <a:effectLst/>
                <a:latin typeface="Arial" panose="020B0604020202020204" pitchFamily="34" charset="0"/>
                <a:ea typeface="游ゴシック Light" panose="020B0300000000000000" pitchFamily="50" charset="-128"/>
                <a:cs typeface="Arial" panose="020B0604020202020204" pitchFamily="34" charset="0"/>
              </a:rPr>
              <a:t> </a:t>
            </a:r>
            <a:r>
              <a:rPr lang="en-US" altLang="ja-JP" b="1" kern="100" dirty="0">
                <a:solidFill>
                  <a:srgbClr val="000080"/>
                </a:solidFill>
                <a:effectLst/>
                <a:latin typeface="Arial" panose="020B0604020202020204" pitchFamily="34" charset="0"/>
                <a:ea typeface="游ゴシック Light" panose="020B0300000000000000" pitchFamily="50" charset="-128"/>
                <a:cs typeface="Times New Roman" panose="02020603050405020304" pitchFamily="18" charset="0"/>
              </a:rPr>
              <a:t>Rules for Sea and Inland Waterway Transport</a:t>
            </a:r>
            <a:r>
              <a:rPr lang="ja-JP" altLang="en-US" b="1" kern="100" dirty="0">
                <a:solidFill>
                  <a:srgbClr val="000080"/>
                </a:solidFill>
                <a:effectLst/>
                <a:latin typeface="Arial" panose="020B0604020202020204" pitchFamily="34" charset="0"/>
                <a:ea typeface="游ゴシック Light" panose="020B0300000000000000" pitchFamily="50" charset="-128"/>
                <a:cs typeface="Times New Roman" panose="02020603050405020304" pitchFamily="18" charset="0"/>
              </a:rPr>
              <a:t>（</a:t>
            </a:r>
            <a:r>
              <a:rPr lang="ja-JP" altLang="ja-JP" b="1" kern="100" dirty="0">
                <a:solidFill>
                  <a:srgbClr val="000080"/>
                </a:solidFill>
                <a:effectLst/>
                <a:latin typeface="Arial" panose="020B0604020202020204" pitchFamily="34" charset="0"/>
                <a:ea typeface="游ゴシック Light" panose="020B0300000000000000" pitchFamily="50" charset="-128"/>
                <a:cs typeface="Arial" panose="020B0604020202020204" pitchFamily="34" charset="0"/>
              </a:rPr>
              <a:t>海上及び内陸水路運送のための規則）</a:t>
            </a:r>
            <a:endParaRPr lang="en-US" altLang="ja-JP" b="1" i="0" dirty="0">
              <a:solidFill>
                <a:srgbClr val="3C4043"/>
              </a:solidFill>
              <a:effectLst/>
              <a:highlight>
                <a:srgbClr val="FFFF00"/>
              </a:highlight>
              <a:latin typeface="Roboto" panose="02000000000000000000" pitchFamily="2" charset="0"/>
            </a:endParaRPr>
          </a:p>
          <a:p>
            <a:r>
              <a:rPr lang="en-US" altLang="ja-JP" b="0" i="0" dirty="0">
                <a:solidFill>
                  <a:srgbClr val="3C4043"/>
                </a:solidFill>
                <a:effectLst/>
                <a:highlight>
                  <a:srgbClr val="FFFF00"/>
                </a:highlight>
                <a:latin typeface="Roboto" panose="02000000000000000000" pitchFamily="2" charset="0"/>
              </a:rPr>
              <a:t>FAS (Free Alongside Ship) </a:t>
            </a:r>
            <a:r>
              <a:rPr lang="en-US" altLang="ja-JP" b="0" i="0" dirty="0">
                <a:solidFill>
                  <a:srgbClr val="3C4043"/>
                </a:solidFill>
                <a:effectLst/>
                <a:latin typeface="Roboto" panose="02000000000000000000" pitchFamily="2" charset="0"/>
              </a:rPr>
              <a:t>Shipping conditions. The seller will bear the cost of loading the cargo onto the side of the ship at the port of loading, and the subsequent costs and risks will be borne by the buyer (the seller is not required to load the cargo onto the ship).</a:t>
            </a:r>
          </a:p>
          <a:p>
            <a:r>
              <a:rPr lang="en-US" altLang="ja-JP" b="0" i="0" dirty="0">
                <a:solidFill>
                  <a:srgbClr val="3C4043"/>
                </a:solidFill>
                <a:effectLst/>
                <a:highlight>
                  <a:srgbClr val="FFFF00"/>
                </a:highlight>
                <a:latin typeface="Roboto" panose="02000000000000000000" pitchFamily="2" charset="0"/>
              </a:rPr>
              <a:t> FOB (Free On Board) </a:t>
            </a:r>
            <a:r>
              <a:rPr lang="en-US" altLang="ja-JP" b="0" i="0" dirty="0">
                <a:solidFill>
                  <a:srgbClr val="3C4043"/>
                </a:solidFill>
                <a:effectLst/>
                <a:latin typeface="Roboto" panose="02000000000000000000" pitchFamily="2" charset="0"/>
              </a:rPr>
              <a:t>Terms of delivery on deck. The seller will bear the costs of [Note 7] until the cargo is loaded onto the vessel at the port of loading, and the costs and risks thereafter will be borne by the buyer.</a:t>
            </a:r>
          </a:p>
          <a:p>
            <a:r>
              <a:rPr lang="en-US" altLang="ja-JP" b="0" i="0" dirty="0">
                <a:solidFill>
                  <a:srgbClr val="3C4043"/>
                </a:solidFill>
                <a:effectLst/>
                <a:highlight>
                  <a:srgbClr val="FFFF00"/>
                </a:highlight>
                <a:latin typeface="Roboto" panose="02000000000000000000" pitchFamily="2" charset="0"/>
              </a:rPr>
              <a:t>CFR (C&amp;F Cost and Freight) </a:t>
            </a:r>
            <a:r>
              <a:rPr lang="en-US" altLang="ja-JP" b="0" i="0" dirty="0">
                <a:solidFill>
                  <a:srgbClr val="3C4043"/>
                </a:solidFill>
                <a:effectLst/>
                <a:latin typeface="Roboto" panose="02000000000000000000" pitchFamily="2" charset="0"/>
              </a:rPr>
              <a:t>Conditions including freight. The seller will bear the costs and sea freight costs until the cargo is loaded onto the vessel at the port of loading, and the insurance premium and risks thereafter will be borne by the buyer. It was called C&amp;F until the Incoterms revision in 1990, and it is still sometimes called C&amp;F. </a:t>
            </a:r>
          </a:p>
          <a:p>
            <a:r>
              <a:rPr lang="en-US" altLang="ja-JP" b="0" i="0" dirty="0">
                <a:solidFill>
                  <a:srgbClr val="3C4043"/>
                </a:solidFill>
                <a:effectLst/>
                <a:highlight>
                  <a:srgbClr val="FFFF00"/>
                </a:highlight>
                <a:latin typeface="Roboto" panose="02000000000000000000" pitchFamily="2" charset="0"/>
              </a:rPr>
              <a:t>CIF (Cost, Insurance and Freight) </a:t>
            </a:r>
            <a:r>
              <a:rPr lang="en-US" altLang="ja-JP" b="0" i="0" dirty="0">
                <a:solidFill>
                  <a:srgbClr val="3C4043"/>
                </a:solidFill>
                <a:effectLst/>
                <a:latin typeface="Roboto" panose="02000000000000000000" pitchFamily="2" charset="0"/>
              </a:rPr>
              <a:t>Conditions include freight and insurance. The seller will bear the cost of [Note 7] until the cargo is loaded onto the vessel at the port of loading, the sea freight and insurance premiums to the destination, and the risk thereafter will be borne by the buyer.</a:t>
            </a:r>
            <a:endParaRPr lang="ja-JP" altLang="en-US" dirty="0"/>
          </a:p>
        </p:txBody>
      </p:sp>
    </p:spTree>
    <p:extLst>
      <p:ext uri="{BB962C8B-B14F-4D97-AF65-F5344CB8AC3E}">
        <p14:creationId xmlns:p14="http://schemas.microsoft.com/office/powerpoint/2010/main" val="2624798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43303FCA-F872-B8C5-CC67-CB87B7E60A3E}"/>
              </a:ext>
            </a:extLst>
          </p:cNvPr>
          <p:cNvSpPr txBox="1">
            <a:spLocks/>
          </p:cNvSpPr>
          <p:nvPr/>
        </p:nvSpPr>
        <p:spPr>
          <a:xfrm>
            <a:off x="594911" y="319489"/>
            <a:ext cx="10642294" cy="5201941"/>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ja-JP" sz="3600" dirty="0"/>
              <a:t> </a:t>
            </a:r>
            <a:r>
              <a:rPr lang="en-US" altLang="ja-JP" sz="3600" b="0" i="0" dirty="0">
                <a:solidFill>
                  <a:srgbClr val="3C4043"/>
                </a:solidFill>
                <a:effectLst/>
                <a:latin typeface="Roboto" panose="02000000000000000000" pitchFamily="2" charset="0"/>
              </a:rPr>
              <a:t>Q&amp;A in English</a:t>
            </a: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 Q1: Please tell us the name of your company.</a:t>
            </a:r>
          </a:p>
          <a:p>
            <a:pPr marL="0" indent="0">
              <a:buFont typeface="Arial" panose="020B0604020202020204" pitchFamily="34" charset="0"/>
              <a:buNone/>
            </a:pPr>
            <a:endParaRPr lang="en-US" altLang="ja-JP" sz="2400" b="0" i="0" dirty="0">
              <a:solidFill>
                <a:srgbClr val="3C4043"/>
              </a:solidFill>
              <a:effectLst/>
              <a:latin typeface="Roboto" panose="02000000000000000000" pitchFamily="2" charset="0"/>
            </a:endParaRPr>
          </a:p>
          <a:p>
            <a:pPr marL="0" indent="0">
              <a:buFont typeface="Arial" panose="020B0604020202020204" pitchFamily="34" charset="0"/>
              <a:buNone/>
            </a:pPr>
            <a:r>
              <a:rPr lang="en-US" altLang="ja-JP" sz="2400" b="0" i="0" dirty="0">
                <a:solidFill>
                  <a:srgbClr val="0070C0"/>
                </a:solidFill>
                <a:effectLst/>
                <a:latin typeface="Roboto" panose="02000000000000000000" pitchFamily="2" charset="0"/>
              </a:rPr>
              <a:t> </a:t>
            </a:r>
            <a:r>
              <a:rPr lang="en-US" altLang="ja-JP" sz="2400" b="0" i="0" dirty="0">
                <a:solidFill>
                  <a:srgbClr val="3C4043"/>
                </a:solidFill>
                <a:effectLst/>
                <a:latin typeface="Roboto" panose="02000000000000000000" pitchFamily="2" charset="0"/>
              </a:rPr>
              <a:t>Q2: Which department do you belong to?</a:t>
            </a:r>
          </a:p>
          <a:p>
            <a:pPr marL="0" indent="0">
              <a:buFont typeface="Arial" panose="020B0604020202020204" pitchFamily="34" charset="0"/>
              <a:buNone/>
            </a:pPr>
            <a:endParaRPr lang="en-US" altLang="ja-JP" sz="2400" b="0" i="0" dirty="0">
              <a:solidFill>
                <a:srgbClr val="3C4043"/>
              </a:solidFill>
              <a:effectLst/>
              <a:latin typeface="Roboto" panose="02000000000000000000" pitchFamily="2" charset="0"/>
            </a:endParaRP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 Q3: What kind of work do you do every day? </a:t>
            </a:r>
          </a:p>
          <a:p>
            <a:pPr marL="0" indent="0">
              <a:buFont typeface="Arial" panose="020B0604020202020204" pitchFamily="34" charset="0"/>
              <a:buNone/>
            </a:pPr>
            <a:endParaRPr lang="en-US" altLang="ja-JP" sz="2400" b="0" i="0" dirty="0">
              <a:solidFill>
                <a:srgbClr val="3C4043"/>
              </a:solidFill>
              <a:effectLst/>
              <a:latin typeface="Roboto" panose="02000000000000000000" pitchFamily="2" charset="0"/>
            </a:endParaRP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 Q 4: What is your boss's name? </a:t>
            </a:r>
          </a:p>
        </p:txBody>
      </p:sp>
    </p:spTree>
    <p:extLst>
      <p:ext uri="{BB962C8B-B14F-4D97-AF65-F5344CB8AC3E}">
        <p14:creationId xmlns:p14="http://schemas.microsoft.com/office/powerpoint/2010/main" val="1703232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43303FCA-F872-B8C5-CC67-CB87B7E60A3E}"/>
              </a:ext>
            </a:extLst>
          </p:cNvPr>
          <p:cNvSpPr txBox="1">
            <a:spLocks/>
          </p:cNvSpPr>
          <p:nvPr/>
        </p:nvSpPr>
        <p:spPr>
          <a:xfrm>
            <a:off x="594911" y="319489"/>
            <a:ext cx="10642294" cy="5201941"/>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ja-JP" sz="3600" dirty="0"/>
              <a:t> </a:t>
            </a:r>
            <a:r>
              <a:rPr lang="en-US" altLang="ja-JP" sz="3600" b="0" i="0" dirty="0">
                <a:solidFill>
                  <a:srgbClr val="3C4043"/>
                </a:solidFill>
                <a:effectLst/>
                <a:latin typeface="Roboto" panose="02000000000000000000" pitchFamily="2" charset="0"/>
              </a:rPr>
              <a:t>Q&amp;A in Japanese</a:t>
            </a:r>
            <a:r>
              <a:rPr lang="ja-JP" altLang="en-US" sz="3600" b="0" i="0" dirty="0">
                <a:solidFill>
                  <a:srgbClr val="3C4043"/>
                </a:solidFill>
                <a:effectLst/>
                <a:latin typeface="Roboto" panose="02000000000000000000" pitchFamily="2" charset="0"/>
              </a:rPr>
              <a:t>　</a:t>
            </a:r>
            <a:r>
              <a:rPr lang="en-US" altLang="ja-JP" sz="3600" b="0" i="0" dirty="0">
                <a:solidFill>
                  <a:srgbClr val="3C4043"/>
                </a:solidFill>
                <a:effectLst/>
                <a:latin typeface="Roboto" panose="02000000000000000000" pitchFamily="2" charset="0"/>
              </a:rPr>
              <a:t>(</a:t>
            </a:r>
            <a:r>
              <a:rPr lang="ja-JP" altLang="en-US" sz="3600" b="0" i="0" dirty="0">
                <a:solidFill>
                  <a:srgbClr val="3C4043"/>
                </a:solidFill>
                <a:effectLst/>
                <a:latin typeface="Roboto" panose="02000000000000000000" pitchFamily="2" charset="0"/>
              </a:rPr>
              <a:t>日本語訳</a:t>
            </a:r>
            <a:r>
              <a:rPr lang="en-US" altLang="ja-JP" sz="3600" b="0" i="0" dirty="0">
                <a:solidFill>
                  <a:srgbClr val="3C4043"/>
                </a:solidFill>
                <a:effectLst/>
                <a:latin typeface="Roboto" panose="02000000000000000000" pitchFamily="2" charset="0"/>
              </a:rPr>
              <a:t>)</a:t>
            </a: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Q1:</a:t>
            </a:r>
            <a:r>
              <a:rPr lang="ja-JP" altLang="en-US" sz="2400" b="0" i="0" dirty="0">
                <a:solidFill>
                  <a:srgbClr val="3C4043"/>
                </a:solidFill>
                <a:effectLst/>
                <a:latin typeface="Roboto" panose="02000000000000000000" pitchFamily="2" charset="0"/>
              </a:rPr>
              <a:t>　あなたの会社の名前を教えてください。</a:t>
            </a:r>
          </a:p>
          <a:p>
            <a:pPr marL="0" indent="0">
              <a:buFont typeface="Arial" panose="020B0604020202020204" pitchFamily="34" charset="0"/>
              <a:buNone/>
            </a:pPr>
            <a:r>
              <a:rPr lang="en-US" altLang="ja-JP" sz="2400" b="0" i="0" dirty="0">
                <a:solidFill>
                  <a:srgbClr val="0070C0"/>
                </a:solidFill>
                <a:effectLst/>
                <a:latin typeface="Roboto" panose="02000000000000000000" pitchFamily="2" charset="0"/>
              </a:rPr>
              <a:t>A: </a:t>
            </a:r>
            <a:endParaRPr lang="ja-JP" altLang="en-US" sz="2400" b="0" i="0" dirty="0">
              <a:solidFill>
                <a:srgbClr val="0070C0"/>
              </a:solidFill>
              <a:effectLst/>
              <a:latin typeface="Roboto" panose="02000000000000000000" pitchFamily="2" charset="0"/>
            </a:endParaRP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Q2:  </a:t>
            </a:r>
            <a:r>
              <a:rPr lang="ja-JP" altLang="en-US" sz="2400" b="0" i="0" dirty="0">
                <a:solidFill>
                  <a:srgbClr val="3C4043"/>
                </a:solidFill>
                <a:effectLst/>
                <a:latin typeface="Roboto" panose="02000000000000000000" pitchFamily="2" charset="0"/>
              </a:rPr>
              <a:t>あなたはどこの部署に所属していますか？</a:t>
            </a:r>
          </a:p>
          <a:p>
            <a:pPr marL="0" indent="0">
              <a:buFont typeface="Arial" panose="020B0604020202020204" pitchFamily="34" charset="0"/>
              <a:buNone/>
            </a:pPr>
            <a:r>
              <a:rPr lang="en-US" altLang="ja-JP" sz="2400" b="0" i="0" dirty="0">
                <a:solidFill>
                  <a:srgbClr val="0070C0"/>
                </a:solidFill>
                <a:effectLst/>
                <a:latin typeface="Roboto" panose="02000000000000000000" pitchFamily="2" charset="0"/>
              </a:rPr>
              <a:t>A: </a:t>
            </a:r>
            <a:endParaRPr lang="ja-JP" altLang="en-US" sz="2400" b="0" i="0" dirty="0">
              <a:solidFill>
                <a:srgbClr val="0070C0"/>
              </a:solidFill>
              <a:effectLst/>
              <a:latin typeface="Roboto" panose="02000000000000000000" pitchFamily="2" charset="0"/>
            </a:endParaRP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Q3: </a:t>
            </a:r>
            <a:r>
              <a:rPr lang="ja-JP" altLang="en-US" sz="2400" b="0" i="0" dirty="0">
                <a:solidFill>
                  <a:srgbClr val="3C4043"/>
                </a:solidFill>
                <a:effectLst/>
                <a:latin typeface="Roboto" panose="02000000000000000000" pitchFamily="2" charset="0"/>
              </a:rPr>
              <a:t>あなたは毎日どのようなお仕事をしていますか？</a:t>
            </a:r>
          </a:p>
          <a:p>
            <a:pPr marL="0" indent="0">
              <a:buFont typeface="Arial" panose="020B0604020202020204" pitchFamily="34" charset="0"/>
              <a:buNone/>
            </a:pPr>
            <a:r>
              <a:rPr lang="en-US" altLang="ja-JP" sz="2400" b="0" i="0" dirty="0">
                <a:solidFill>
                  <a:srgbClr val="0070C0"/>
                </a:solidFill>
                <a:effectLst/>
                <a:latin typeface="Roboto" panose="02000000000000000000" pitchFamily="2" charset="0"/>
              </a:rPr>
              <a:t>A: </a:t>
            </a:r>
            <a:endParaRPr lang="ja-JP" altLang="en-US" sz="2400" b="0" i="0" dirty="0">
              <a:solidFill>
                <a:srgbClr val="0070C0"/>
              </a:solidFill>
              <a:effectLst/>
              <a:latin typeface="Roboto" panose="02000000000000000000" pitchFamily="2" charset="0"/>
            </a:endParaRPr>
          </a:p>
          <a:p>
            <a:pPr marL="0" indent="0">
              <a:buFont typeface="Arial" panose="020B0604020202020204" pitchFamily="34" charset="0"/>
              <a:buNone/>
            </a:pPr>
            <a:r>
              <a:rPr lang="en-US" altLang="ja-JP" sz="2400" b="0" i="0" dirty="0">
                <a:solidFill>
                  <a:srgbClr val="3C4043"/>
                </a:solidFill>
                <a:effectLst/>
                <a:latin typeface="Roboto" panose="02000000000000000000" pitchFamily="2" charset="0"/>
              </a:rPr>
              <a:t>Q 4 : </a:t>
            </a:r>
            <a:r>
              <a:rPr lang="ja-JP" altLang="en-US" sz="2400" b="0" i="0" dirty="0">
                <a:solidFill>
                  <a:srgbClr val="3C4043"/>
                </a:solidFill>
                <a:effectLst/>
                <a:latin typeface="Roboto" panose="02000000000000000000" pitchFamily="2" charset="0"/>
              </a:rPr>
              <a:t>あなたの上司のお名前は何という名前ですか？</a:t>
            </a:r>
          </a:p>
          <a:p>
            <a:pPr marL="0" indent="0">
              <a:buFont typeface="Arial" panose="020B0604020202020204" pitchFamily="34" charset="0"/>
              <a:buNone/>
            </a:pPr>
            <a:r>
              <a:rPr lang="en-US" altLang="ja-JP" sz="2400" b="0" i="0" dirty="0">
                <a:solidFill>
                  <a:srgbClr val="0070C0"/>
                </a:solidFill>
                <a:effectLst/>
                <a:latin typeface="Roboto" panose="02000000000000000000" pitchFamily="2" charset="0"/>
              </a:rPr>
              <a:t>A: </a:t>
            </a:r>
          </a:p>
        </p:txBody>
      </p:sp>
    </p:spTree>
    <p:extLst>
      <p:ext uri="{BB962C8B-B14F-4D97-AF65-F5344CB8AC3E}">
        <p14:creationId xmlns:p14="http://schemas.microsoft.com/office/powerpoint/2010/main" val="319419526"/>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TM10001114[[fn=ギャラリー]]</Template>
  <TotalTime>299</TotalTime>
  <Words>1344</Words>
  <Application>Microsoft Office PowerPoint</Application>
  <PresentationFormat>ワイド画面</PresentationFormat>
  <Paragraphs>89</Paragraphs>
  <Slides>11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BIZ UDP明朝 Medium</vt:lpstr>
      <vt:lpstr>ヒラギノ角ゴ Pro W3</vt:lpstr>
      <vt:lpstr>Yu Gothic</vt:lpstr>
      <vt:lpstr>Yu Gothic</vt:lpstr>
      <vt:lpstr>Arial</vt:lpstr>
      <vt:lpstr>Gill Sans MT</vt:lpstr>
      <vt:lpstr>Roboto</vt:lpstr>
      <vt:lpstr>ギャラリー</vt:lpstr>
      <vt:lpstr>Incoterms 2020</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Incoterms 2020</dc:title>
  <dc:creator>荻原 克郎</dc:creator>
  <cp:lastModifiedBy>荻原 克郎</cp:lastModifiedBy>
  <cp:revision>2</cp:revision>
  <dcterms:created xsi:type="dcterms:W3CDTF">2023-08-30T10:18:34Z</dcterms:created>
  <dcterms:modified xsi:type="dcterms:W3CDTF">2023-10-14T01:29:03Z</dcterms:modified>
</cp:coreProperties>
</file>